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372" r:id="rId3"/>
    <p:sldId id="358" r:id="rId4"/>
    <p:sldId id="353" r:id="rId5"/>
    <p:sldId id="354" r:id="rId6"/>
    <p:sldId id="363" r:id="rId7"/>
    <p:sldId id="362" r:id="rId8"/>
    <p:sldId id="361" r:id="rId9"/>
    <p:sldId id="375" r:id="rId10"/>
    <p:sldId id="381" r:id="rId11"/>
    <p:sldId id="378" r:id="rId12"/>
    <p:sldId id="373" r:id="rId13"/>
    <p:sldId id="347" r:id="rId14"/>
    <p:sldId id="371" r:id="rId15"/>
    <p:sldId id="369" r:id="rId16"/>
    <p:sldId id="370"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481" autoAdjust="0"/>
  </p:normalViewPr>
  <p:slideViewPr>
    <p:cSldViewPr snapToGrid="0">
      <p:cViewPr varScale="1">
        <p:scale>
          <a:sx n="88" d="100"/>
          <a:sy n="88" d="100"/>
        </p:scale>
        <p:origin x="14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3EE28-F490-4857-B6A6-B0E440683CC3}" type="datetimeFigureOut">
              <a:rPr lang="de-DE" smtClean="0"/>
              <a:t>02.03.2019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4EE9C-76F3-4570-AA15-23B0272ACF84}" type="slidenum">
              <a:rPr lang="de-DE" smtClean="0"/>
              <a:t>‹Nr.›</a:t>
            </a:fld>
            <a:endParaRPr lang="de-DE"/>
          </a:p>
        </p:txBody>
      </p:sp>
    </p:spTree>
    <p:extLst>
      <p:ext uri="{BB962C8B-B14F-4D97-AF65-F5344CB8AC3E}">
        <p14:creationId xmlns:p14="http://schemas.microsoft.com/office/powerpoint/2010/main" val="171319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Vers der mir</a:t>
            </a:r>
            <a:r>
              <a:rPr lang="de-DE" baseline="0" dirty="0" smtClean="0"/>
              <a:t> schon als kleiner Junge wichtig geworden -&gt; Ende der Kirche</a:t>
            </a:r>
            <a:endParaRPr lang="de-DE" dirty="0" smtClean="0"/>
          </a:p>
          <a:p>
            <a:endParaRPr lang="de-DE" dirty="0" smtClean="0"/>
          </a:p>
          <a:p>
            <a:r>
              <a:rPr lang="de-DE" dirty="0" smtClean="0"/>
              <a:t>Flughafen von Kopenhagen</a:t>
            </a:r>
          </a:p>
          <a:p>
            <a:r>
              <a:rPr lang="de-DE" dirty="0" smtClean="0"/>
              <a:t>Hochmut</a:t>
            </a:r>
          </a:p>
          <a:p>
            <a:r>
              <a:rPr lang="de-DE" dirty="0" smtClean="0"/>
              <a:t>Schuldenerkenntnis</a:t>
            </a:r>
          </a:p>
          <a:p>
            <a:r>
              <a:rPr lang="de-DE" dirty="0" smtClean="0"/>
              <a:t>Betteln</a:t>
            </a:r>
            <a:r>
              <a:rPr lang="de-DE" baseline="0" dirty="0" smtClean="0"/>
              <a:t> um Gnade</a:t>
            </a:r>
          </a:p>
          <a:p>
            <a:r>
              <a:rPr lang="de-DE" baseline="0" dirty="0" smtClean="0"/>
              <a:t>Gnade erfahren</a:t>
            </a:r>
          </a:p>
          <a:p>
            <a:r>
              <a:rPr lang="de-DE" baseline="0" dirty="0" smtClean="0"/>
              <a:t>Tiefe Dankbarkeit</a:t>
            </a:r>
          </a:p>
          <a:p>
            <a:r>
              <a:rPr lang="de-DE" baseline="0" dirty="0" smtClean="0"/>
              <a:t>Freude</a:t>
            </a:r>
          </a:p>
          <a:p>
            <a:r>
              <a:rPr lang="de-DE" dirty="0" smtClean="0"/>
              <a:t>Rückbesinnung auf den Hinflug</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1</a:t>
            </a:fld>
            <a:endParaRPr lang="de-DE" dirty="0"/>
          </a:p>
        </p:txBody>
      </p:sp>
    </p:spTree>
    <p:extLst>
      <p:ext uri="{BB962C8B-B14F-4D97-AF65-F5344CB8AC3E}">
        <p14:creationId xmlns:p14="http://schemas.microsoft.com/office/powerpoint/2010/main" val="364396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15</a:t>
            </a:fld>
            <a:endParaRPr lang="de-DE" dirty="0"/>
          </a:p>
        </p:txBody>
      </p:sp>
    </p:spTree>
    <p:extLst>
      <p:ext uri="{BB962C8B-B14F-4D97-AF65-F5344CB8AC3E}">
        <p14:creationId xmlns:p14="http://schemas.microsoft.com/office/powerpoint/2010/main" val="124976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3</a:t>
            </a:fld>
            <a:endParaRPr lang="de-DE" dirty="0"/>
          </a:p>
        </p:txBody>
      </p:sp>
    </p:spTree>
    <p:extLst>
      <p:ext uri="{BB962C8B-B14F-4D97-AF65-F5344CB8AC3E}">
        <p14:creationId xmlns:p14="http://schemas.microsoft.com/office/powerpoint/2010/main" val="362554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Das hätte ich gerne</a:t>
            </a:r>
            <a:r>
              <a:rPr lang="de-DE" baseline="0" dirty="0" smtClean="0"/>
              <a:t> gesehen</a:t>
            </a:r>
          </a:p>
          <a:p>
            <a:r>
              <a:rPr lang="de-DE" dirty="0" smtClean="0"/>
              <a:t>- ist das nicht paradox?</a:t>
            </a:r>
            <a:r>
              <a:rPr lang="de-DE" baseline="0" dirty="0" smtClean="0"/>
              <a:t> der </a:t>
            </a:r>
            <a:r>
              <a:rPr lang="de-DE" baseline="0" dirty="0" err="1" smtClean="0"/>
              <a:t>jenige</a:t>
            </a:r>
            <a:r>
              <a:rPr lang="de-DE" baseline="0" dirty="0" smtClean="0"/>
              <a:t> der 30 Jahre nicht laufen konnte, freut sich – für die anderen ist es selbstverständlich?</a:t>
            </a:r>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5</a:t>
            </a:fld>
            <a:endParaRPr lang="de-DE"/>
          </a:p>
        </p:txBody>
      </p:sp>
    </p:spTree>
    <p:extLst>
      <p:ext uri="{BB962C8B-B14F-4D97-AF65-F5344CB8AC3E}">
        <p14:creationId xmlns:p14="http://schemas.microsoft.com/office/powerpoint/2010/main" val="184152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Erst </a:t>
            </a:r>
            <a:r>
              <a:rPr lang="de-DE" dirty="0" err="1" smtClean="0"/>
              <a:t>jahre</a:t>
            </a:r>
            <a:r>
              <a:rPr lang="de-DE" dirty="0" smtClean="0"/>
              <a:t> lang kein </a:t>
            </a:r>
            <a:r>
              <a:rPr lang="de-DE" dirty="0" err="1" smtClean="0"/>
              <a:t>job</a:t>
            </a:r>
            <a:r>
              <a:rPr lang="de-DE" dirty="0" smtClean="0"/>
              <a:t> – dann nach einem Jahr total unzufrieden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0CF4EE9C-76F3-4570-AA15-23B0272ACF84}" type="slidenum">
              <a:rPr lang="de-DE" smtClean="0"/>
              <a:t>7</a:t>
            </a:fld>
            <a:endParaRPr lang="de-DE"/>
          </a:p>
        </p:txBody>
      </p:sp>
    </p:spTree>
    <p:extLst>
      <p:ext uri="{BB962C8B-B14F-4D97-AF65-F5344CB8AC3E}">
        <p14:creationId xmlns:p14="http://schemas.microsoft.com/office/powerpoint/2010/main" val="354567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0000"/>
                </a:solidFill>
              </a:rPr>
              <a:t>woran erkenne ich ein Leben aus Gnade?</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r>
              <a:rPr lang="de-DE" dirty="0" smtClean="0"/>
              <a:t>Markus, wenn du im nachhinein auf deinem Leben guckst – wo hast du Gottes Gnade so richtig erfahren?</a:t>
            </a:r>
          </a:p>
          <a:p>
            <a:r>
              <a:rPr lang="de-DE" dirty="0" smtClean="0"/>
              <a:t>Hast du das damals auch schon als Gnade angesehen?</a:t>
            </a:r>
          </a:p>
          <a:p>
            <a:r>
              <a:rPr lang="de-DE" dirty="0" smtClean="0"/>
              <a:t>Warum nicht?</a:t>
            </a:r>
          </a:p>
          <a:p>
            <a:r>
              <a:rPr lang="de-DE" dirty="0" smtClean="0"/>
              <a:t>Was hat sich geändert das du deine Kindheit als Gnade siehst?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solidFill>
                <a:srgbClr val="FF0000"/>
              </a:solidFill>
            </a:endParaRPr>
          </a:p>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8</a:t>
            </a:fld>
            <a:endParaRPr lang="de-DE"/>
          </a:p>
        </p:txBody>
      </p:sp>
    </p:spTree>
    <p:extLst>
      <p:ext uri="{BB962C8B-B14F-4D97-AF65-F5344CB8AC3E}">
        <p14:creationId xmlns:p14="http://schemas.microsoft.com/office/powerpoint/2010/main" val="8089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Erst </a:t>
            </a:r>
            <a:r>
              <a:rPr lang="de-DE" dirty="0" err="1" smtClean="0"/>
              <a:t>jahre</a:t>
            </a:r>
            <a:r>
              <a:rPr lang="de-DE" dirty="0" smtClean="0"/>
              <a:t> lang kein </a:t>
            </a:r>
            <a:r>
              <a:rPr lang="de-DE" dirty="0" err="1" smtClean="0"/>
              <a:t>job</a:t>
            </a:r>
            <a:r>
              <a:rPr lang="de-DE" dirty="0" smtClean="0"/>
              <a:t> – dann nach einem Jahr total unzufrieden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0CF4EE9C-76F3-4570-AA15-23B0272ACF84}" type="slidenum">
              <a:rPr lang="de-DE" smtClean="0"/>
              <a:t>9</a:t>
            </a:fld>
            <a:endParaRPr lang="de-DE"/>
          </a:p>
        </p:txBody>
      </p:sp>
    </p:spTree>
    <p:extLst>
      <p:ext uri="{BB962C8B-B14F-4D97-AF65-F5344CB8AC3E}">
        <p14:creationId xmlns:p14="http://schemas.microsoft.com/office/powerpoint/2010/main" val="186669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Warum ohne Gnade nichts geht	</a:t>
            </a:r>
          </a:p>
          <a:p>
            <a:pPr lvl="1"/>
            <a:r>
              <a:rPr lang="de-DE" dirty="0" smtClean="0"/>
              <a:t>Gott hasst die Sünde - Geschöpf plagt Geschöpf</a:t>
            </a:r>
          </a:p>
          <a:p>
            <a:pPr lvl="1"/>
            <a:r>
              <a:rPr lang="de-DE" dirty="0" smtClean="0"/>
              <a:t>Fehler im System – Jesus </a:t>
            </a:r>
          </a:p>
          <a:p>
            <a:pPr lvl="1"/>
            <a:r>
              <a:rPr lang="de-DE" dirty="0" smtClean="0"/>
              <a:t>Alles was du hast und bist ist Gnade !</a:t>
            </a:r>
          </a:p>
          <a:p>
            <a:pPr lvl="1"/>
            <a:endParaRPr lang="de-DE" dirty="0" smtClean="0"/>
          </a:p>
          <a:p>
            <a:pPr lvl="1"/>
            <a:endParaRPr lang="de-DE" dirty="0" smtClean="0"/>
          </a:p>
          <a:p>
            <a:pPr lvl="1"/>
            <a:r>
              <a:rPr lang="de-DE" dirty="0" smtClean="0"/>
              <a:t>Alle haben gesündigt und erreichen nicht die Herrlichkeit Gottes" (Römer 3,23).</a:t>
            </a:r>
          </a:p>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10</a:t>
            </a:fld>
            <a:endParaRPr lang="de-DE"/>
          </a:p>
        </p:txBody>
      </p:sp>
    </p:spTree>
    <p:extLst>
      <p:ext uri="{BB962C8B-B14F-4D97-AF65-F5344CB8AC3E}">
        <p14:creationId xmlns:p14="http://schemas.microsoft.com/office/powerpoint/2010/main" val="387183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effectLst/>
            </a:endParaRPr>
          </a:p>
          <a:p>
            <a:r>
              <a:rPr lang="de-DE" dirty="0" smtClean="0"/>
              <a:t>Wie schnell vergessen wir diese Gnade und was passiert</a:t>
            </a:r>
          </a:p>
          <a:p>
            <a:pPr lvl="1"/>
            <a:r>
              <a:rPr lang="de-DE" dirty="0" smtClean="0"/>
              <a:t>Musik gefällt mir nicht – Andere Leute/Ältesten passen mir nicht</a:t>
            </a:r>
          </a:p>
          <a:p>
            <a:pPr lvl="1"/>
            <a:r>
              <a:rPr lang="de-DE" dirty="0" smtClean="0"/>
              <a:t>wir haben vergessen das wir ein Sünder sind - Wir haben vergessen wer uns begnadet hat?</a:t>
            </a:r>
          </a:p>
          <a:p>
            <a:pPr lvl="1"/>
            <a:r>
              <a:rPr lang="de-DE" dirty="0" smtClean="0"/>
              <a:t>Was wir dagegen tun können ?</a:t>
            </a:r>
          </a:p>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11</a:t>
            </a:fld>
            <a:endParaRPr lang="de-DE"/>
          </a:p>
        </p:txBody>
      </p:sp>
    </p:spTree>
    <p:extLst>
      <p:ext uri="{BB962C8B-B14F-4D97-AF65-F5344CB8AC3E}">
        <p14:creationId xmlns:p14="http://schemas.microsoft.com/office/powerpoint/2010/main" val="19590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CF4EE9C-76F3-4570-AA15-23B0272ACF84}" type="slidenum">
              <a:rPr lang="de-DE" smtClean="0"/>
              <a:t>12</a:t>
            </a:fld>
            <a:endParaRPr lang="de-DE"/>
          </a:p>
        </p:txBody>
      </p:sp>
    </p:spTree>
    <p:extLst>
      <p:ext uri="{BB962C8B-B14F-4D97-AF65-F5344CB8AC3E}">
        <p14:creationId xmlns:p14="http://schemas.microsoft.com/office/powerpoint/2010/main" val="418368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Emotion">
    <p:spTree>
      <p:nvGrpSpPr>
        <p:cNvPr id="1" name=""/>
        <p:cNvGrpSpPr/>
        <p:nvPr/>
      </p:nvGrpSpPr>
      <p:grpSpPr>
        <a:xfrm>
          <a:off x="0" y="0"/>
          <a:ext cx="0" cy="0"/>
          <a:chOff x="0" y="0"/>
          <a:chExt cx="0" cy="0"/>
        </a:xfrm>
      </p:grpSpPr>
      <p:sp>
        <p:nvSpPr>
          <p:cNvPr id="6" name="Bildplatzhalter 4"/>
          <p:cNvSpPr>
            <a:spLocks noGrp="1"/>
          </p:cNvSpPr>
          <p:nvPr>
            <p:ph type="pic" sz="quarter" idx="10"/>
          </p:nvPr>
        </p:nvSpPr>
        <p:spPr>
          <a:xfrm>
            <a:off x="251988" y="1014291"/>
            <a:ext cx="11683825" cy="5583745"/>
          </a:xfrm>
          <a:prstGeom prst="rect">
            <a:avLst/>
          </a:prstGeom>
          <a:solidFill>
            <a:schemeClr val="bg1"/>
          </a:solidFill>
        </p:spPr>
        <p:txBody>
          <a:bodyPr vert="horz" anchor="ctr" anchorCtr="1"/>
          <a:lstStyle>
            <a:lvl1pPr marL="0" indent="0">
              <a:buNone/>
              <a:defRPr sz="1763" b="1"/>
            </a:lvl1pPr>
          </a:lstStyle>
          <a:p>
            <a:endParaRPr lang="de-DE" dirty="0"/>
          </a:p>
        </p:txBody>
      </p:sp>
      <p:sp>
        <p:nvSpPr>
          <p:cNvPr id="8" name="Titel 1"/>
          <p:cNvSpPr>
            <a:spLocks noGrp="1"/>
          </p:cNvSpPr>
          <p:nvPr>
            <p:ph type="title"/>
          </p:nvPr>
        </p:nvSpPr>
        <p:spPr>
          <a:xfrm>
            <a:off x="639770" y="1251640"/>
            <a:ext cx="10907892" cy="650965"/>
          </a:xfrm>
          <a:prstGeom prst="rect">
            <a:avLst/>
          </a:prstGeom>
        </p:spPr>
        <p:txBody>
          <a:bodyPr vert="horz" wrap="square" lIns="0" tIns="0" rIns="0" bIns="0" anchor="t" anchorCtr="0">
            <a:spAutoFit/>
          </a:bodyPr>
          <a:lstStyle>
            <a:lvl1pPr algn="l">
              <a:lnSpc>
                <a:spcPct val="100000"/>
              </a:lnSpc>
              <a:defRPr sz="4230" b="1" baseline="0">
                <a:solidFill>
                  <a:schemeClr val="bg1"/>
                </a:solidFill>
              </a:defRPr>
            </a:lvl1pPr>
          </a:lstStyle>
          <a:p>
            <a:r>
              <a:rPr lang="de-DE" dirty="0" smtClean="0"/>
              <a:t>Mastertitelformat bearbeiten</a:t>
            </a:r>
            <a:endParaRPr lang="de-DE" dirty="0"/>
          </a:p>
        </p:txBody>
      </p:sp>
      <p:sp>
        <p:nvSpPr>
          <p:cNvPr id="7" name="Untertitel 2"/>
          <p:cNvSpPr>
            <a:spLocks noGrp="1"/>
          </p:cNvSpPr>
          <p:nvPr>
            <p:ph type="subTitle" idx="1"/>
            <p:custDataLst>
              <p:tags r:id="rId1"/>
            </p:custDataLst>
          </p:nvPr>
        </p:nvSpPr>
        <p:spPr>
          <a:xfrm>
            <a:off x="634644" y="2001414"/>
            <a:ext cx="10913379" cy="634587"/>
          </a:xfrm>
          <a:prstGeom prst="rect">
            <a:avLst/>
          </a:prstGeom>
          <a:ln>
            <a:noFill/>
          </a:ln>
        </p:spPr>
        <p:txBody>
          <a:bodyPr lIns="0" tIns="0" rIns="0" bIns="0" anchor="t" anchorCtr="0">
            <a:normAutofit/>
          </a:bodyPr>
          <a:lstStyle>
            <a:lvl1pPr marL="0" indent="0" algn="l">
              <a:buNone/>
              <a:defRPr sz="2820">
                <a:solidFill>
                  <a:schemeClr val="accent1"/>
                </a:solidFill>
              </a:defRPr>
            </a:lvl1pPr>
            <a:lvl2pPr marL="402930" indent="0" algn="ctr">
              <a:buNone/>
              <a:defRPr>
                <a:solidFill>
                  <a:schemeClr val="tx1">
                    <a:tint val="75000"/>
                  </a:schemeClr>
                </a:solidFill>
              </a:defRPr>
            </a:lvl2pPr>
            <a:lvl3pPr marL="805861" indent="0" algn="ctr">
              <a:buNone/>
              <a:defRPr>
                <a:solidFill>
                  <a:schemeClr val="tx1">
                    <a:tint val="75000"/>
                  </a:schemeClr>
                </a:solidFill>
              </a:defRPr>
            </a:lvl3pPr>
            <a:lvl4pPr marL="1208791" indent="0" algn="ctr">
              <a:buNone/>
              <a:defRPr>
                <a:solidFill>
                  <a:schemeClr val="tx1">
                    <a:tint val="75000"/>
                  </a:schemeClr>
                </a:solidFill>
              </a:defRPr>
            </a:lvl4pPr>
            <a:lvl5pPr marL="1611721" indent="0" algn="ctr">
              <a:buNone/>
              <a:defRPr>
                <a:solidFill>
                  <a:schemeClr val="tx1">
                    <a:tint val="75000"/>
                  </a:schemeClr>
                </a:solidFill>
              </a:defRPr>
            </a:lvl5pPr>
            <a:lvl6pPr marL="2014652" indent="0" algn="ctr">
              <a:buNone/>
              <a:defRPr>
                <a:solidFill>
                  <a:schemeClr val="tx1">
                    <a:tint val="75000"/>
                  </a:schemeClr>
                </a:solidFill>
              </a:defRPr>
            </a:lvl6pPr>
            <a:lvl7pPr marL="2417582" indent="0" algn="ctr">
              <a:buNone/>
              <a:defRPr>
                <a:solidFill>
                  <a:schemeClr val="tx1">
                    <a:tint val="75000"/>
                  </a:schemeClr>
                </a:solidFill>
              </a:defRPr>
            </a:lvl7pPr>
            <a:lvl8pPr marL="2820513" indent="0" algn="ctr">
              <a:buNone/>
              <a:defRPr>
                <a:solidFill>
                  <a:schemeClr val="tx1">
                    <a:tint val="75000"/>
                  </a:schemeClr>
                </a:solidFill>
              </a:defRPr>
            </a:lvl8pPr>
            <a:lvl9pPr marL="3223443" indent="0" algn="ctr">
              <a:buNone/>
              <a:defRPr>
                <a:solidFill>
                  <a:schemeClr val="tx1">
                    <a:tint val="75000"/>
                  </a:schemeClr>
                </a:solidFill>
              </a:defRPr>
            </a:lvl9pPr>
          </a:lstStyle>
          <a:p>
            <a:endParaRPr lang="de-DE" dirty="0"/>
          </a:p>
        </p:txBody>
      </p:sp>
      <p:sp>
        <p:nvSpPr>
          <p:cNvPr id="9" name="Rechteck 8"/>
          <p:cNvSpPr>
            <a:spLocks/>
          </p:cNvSpPr>
          <p:nvPr userDrawn="1"/>
        </p:nvSpPr>
        <p:spPr>
          <a:xfrm>
            <a:off x="0" y="6635919"/>
            <a:ext cx="12192000" cy="222081"/>
          </a:xfrm>
          <a:prstGeom prst="rect">
            <a:avLst/>
          </a:prstGeom>
          <a:solidFill>
            <a:srgbClr val="FAFAFA"/>
          </a:solidFill>
          <a:ln w="3175">
            <a:noFill/>
          </a:ln>
          <a:effectLst/>
        </p:spPr>
        <p:style>
          <a:lnRef idx="1">
            <a:schemeClr val="accent1"/>
          </a:lnRef>
          <a:fillRef idx="3">
            <a:schemeClr val="accent1"/>
          </a:fillRef>
          <a:effectRef idx="2">
            <a:schemeClr val="accent1"/>
          </a:effectRef>
          <a:fontRef idx="minor">
            <a:schemeClr val="lt1"/>
          </a:fontRef>
        </p:style>
        <p:txBody>
          <a:bodyPr lIns="161222" tIns="80610" rIns="161222" bIns="80610"/>
          <a:lstStyle/>
          <a:p>
            <a:pPr defTabSz="609274"/>
            <a:endParaRPr lang="de-DE" sz="2468">
              <a:solidFill>
                <a:srgbClr val="FFFFFF"/>
              </a:solidFill>
            </a:endParaRPr>
          </a:p>
        </p:txBody>
      </p:sp>
    </p:spTree>
    <p:extLst>
      <p:ext uri="{BB962C8B-B14F-4D97-AF65-F5344CB8AC3E}">
        <p14:creationId xmlns:p14="http://schemas.microsoft.com/office/powerpoint/2010/main" val="135540085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plitted + Two text boxes">
    <p:spTree>
      <p:nvGrpSpPr>
        <p:cNvPr id="1" name=""/>
        <p:cNvGrpSpPr/>
        <p:nvPr/>
      </p:nvGrpSpPr>
      <p:grpSpPr>
        <a:xfrm>
          <a:off x="0" y="0"/>
          <a:ext cx="0" cy="0"/>
          <a:chOff x="0" y="0"/>
          <a:chExt cx="0" cy="0"/>
        </a:xfrm>
      </p:grpSpPr>
      <p:sp>
        <p:nvSpPr>
          <p:cNvPr id="5" name="Rechteck 4"/>
          <p:cNvSpPr/>
          <p:nvPr userDrawn="1"/>
        </p:nvSpPr>
        <p:spPr>
          <a:xfrm>
            <a:off x="626838" y="2153310"/>
            <a:ext cx="5269914" cy="3949234"/>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
        <p:nvSpPr>
          <p:cNvPr id="8" name="Textplatzhalter 7"/>
          <p:cNvSpPr>
            <a:spLocks noGrp="1"/>
          </p:cNvSpPr>
          <p:nvPr>
            <p:ph type="body" sz="quarter" idx="13"/>
          </p:nvPr>
        </p:nvSpPr>
        <p:spPr>
          <a:xfrm>
            <a:off x="626838" y="2153311"/>
            <a:ext cx="5269914" cy="481095"/>
          </a:xfrm>
          <a:prstGeom prst="rect">
            <a:avLst/>
          </a:prstGeom>
        </p:spPr>
        <p:txBody>
          <a:bodyPr vert="horz" lIns="144000" tIns="144000" rIns="144000" bIns="144000" anchor="ctr" anchorCtr="0"/>
          <a:lstStyle>
            <a:lvl1pPr marL="0" indent="0" algn="l">
              <a:lnSpc>
                <a:spcPct val="100000"/>
              </a:lnSpc>
              <a:spcBef>
                <a:spcPts val="0"/>
              </a:spcBef>
              <a:buNone/>
              <a:defRPr sz="2115"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10" name="Textplatzhalter 11"/>
          <p:cNvSpPr>
            <a:spLocks noGrp="1"/>
          </p:cNvSpPr>
          <p:nvPr>
            <p:ph type="body" sz="quarter" idx="11"/>
          </p:nvPr>
        </p:nvSpPr>
        <p:spPr>
          <a:xfrm>
            <a:off x="626838" y="2655923"/>
            <a:ext cx="5269914" cy="3442410"/>
          </a:xfrm>
          <a:prstGeom prst="rect">
            <a:avLst/>
          </a:prstGeom>
          <a:noFill/>
          <a:ln w="3175" cmpd="sng">
            <a:noFill/>
          </a:ln>
        </p:spPr>
        <p:txBody>
          <a:bodyPr vert="horz" wrap="square" lIns="144000" tIns="144000" rIns="144000" bIns="144000">
            <a:noAutofit/>
          </a:bodyPr>
          <a:lstStyle>
            <a:lvl1pPr marL="190361" indent="-190361">
              <a:lnSpc>
                <a:spcPct val="100000"/>
              </a:lnSpc>
              <a:spcBef>
                <a:spcPts val="0"/>
              </a:spcBef>
              <a:spcAft>
                <a:spcPts val="705"/>
              </a:spcAft>
              <a:buClr>
                <a:schemeClr val="bg2"/>
              </a:buClr>
              <a:buSzPct val="100000"/>
              <a:buFont typeface="Arial"/>
              <a:buChar char="•"/>
              <a:defRPr sz="1763">
                <a:solidFill>
                  <a:schemeClr val="tx1"/>
                </a:solidFill>
              </a:defRPr>
            </a:lvl1pPr>
            <a:lvl2pPr marL="380722" indent="-190361">
              <a:lnSpc>
                <a:spcPct val="100000"/>
              </a:lnSpc>
              <a:spcBef>
                <a:spcPts val="0"/>
              </a:spcBef>
              <a:spcAft>
                <a:spcPts val="705"/>
              </a:spcAft>
              <a:buClr>
                <a:schemeClr val="bg2"/>
              </a:buClr>
              <a:buSzPct val="100000"/>
              <a:buFont typeface="Arial"/>
              <a:buChar char="•"/>
              <a:defRPr sz="1586">
                <a:solidFill>
                  <a:schemeClr val="tx1"/>
                </a:solidFill>
              </a:defRPr>
            </a:lvl2pPr>
            <a:lvl3pPr marL="539356" indent="-158634">
              <a:lnSpc>
                <a:spcPct val="100000"/>
              </a:lnSpc>
              <a:spcBef>
                <a:spcPts val="0"/>
              </a:spcBef>
              <a:spcAft>
                <a:spcPts val="705"/>
              </a:spcAft>
              <a:buClr>
                <a:schemeClr val="bg2"/>
              </a:buClr>
              <a:buSzPct val="100000"/>
              <a:buFont typeface="Arial"/>
              <a:buChar char="•"/>
              <a:defRPr sz="1234">
                <a:solidFill>
                  <a:schemeClr val="tx1"/>
                </a:solidFill>
              </a:defRPr>
            </a:lvl3pPr>
            <a:lvl4pPr marL="666263" indent="-126907">
              <a:lnSpc>
                <a:spcPct val="100000"/>
              </a:lnSpc>
              <a:spcBef>
                <a:spcPts val="0"/>
              </a:spcBef>
              <a:spcAft>
                <a:spcPts val="705"/>
              </a:spcAft>
              <a:buClr>
                <a:schemeClr val="bg2"/>
              </a:buClr>
              <a:buSzPct val="100000"/>
              <a:buFont typeface="Arial"/>
              <a:buChar char="•"/>
              <a:defRPr sz="1058">
                <a:solidFill>
                  <a:schemeClr val="tx1"/>
                </a:solidFill>
              </a:defRPr>
            </a:lvl4pPr>
            <a:lvl5pPr marL="793170" indent="-111044">
              <a:lnSpc>
                <a:spcPct val="100000"/>
              </a:lnSpc>
              <a:spcBef>
                <a:spcPts val="0"/>
              </a:spcBef>
              <a:spcAft>
                <a:spcPts val="705"/>
              </a:spcAft>
              <a:buClr>
                <a:schemeClr val="bg2"/>
              </a:buClr>
              <a:buSzPct val="100000"/>
              <a:buFont typeface="Arial"/>
              <a:buChar char="•"/>
              <a:defRPr sz="1058">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0" name="Rechteck 19"/>
          <p:cNvSpPr/>
          <p:nvPr userDrawn="1"/>
        </p:nvSpPr>
        <p:spPr>
          <a:xfrm>
            <a:off x="6293454" y="2153310"/>
            <a:ext cx="5269914" cy="3949234"/>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21" name="Textplatzhalter 7"/>
          <p:cNvSpPr>
            <a:spLocks noGrp="1"/>
          </p:cNvSpPr>
          <p:nvPr>
            <p:ph type="body" sz="quarter" idx="14"/>
          </p:nvPr>
        </p:nvSpPr>
        <p:spPr>
          <a:xfrm>
            <a:off x="6293454" y="2153311"/>
            <a:ext cx="5269914" cy="481095"/>
          </a:xfrm>
          <a:prstGeom prst="rect">
            <a:avLst/>
          </a:prstGeom>
        </p:spPr>
        <p:txBody>
          <a:bodyPr vert="horz" lIns="144000" tIns="144000" rIns="144000" bIns="144000" anchor="ctr" anchorCtr="0"/>
          <a:lstStyle>
            <a:lvl1pPr marL="0" indent="0" algn="l">
              <a:lnSpc>
                <a:spcPct val="100000"/>
              </a:lnSpc>
              <a:spcBef>
                <a:spcPts val="0"/>
              </a:spcBef>
              <a:buNone/>
              <a:defRPr sz="2115"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22" name="Textplatzhalter 11"/>
          <p:cNvSpPr>
            <a:spLocks noGrp="1"/>
          </p:cNvSpPr>
          <p:nvPr>
            <p:ph type="body" sz="quarter" idx="15"/>
          </p:nvPr>
        </p:nvSpPr>
        <p:spPr>
          <a:xfrm>
            <a:off x="6293454" y="2655923"/>
            <a:ext cx="5269914" cy="3442410"/>
          </a:xfrm>
          <a:prstGeom prst="rect">
            <a:avLst/>
          </a:prstGeom>
          <a:noFill/>
          <a:ln w="3175" cmpd="sng">
            <a:noFill/>
          </a:ln>
        </p:spPr>
        <p:txBody>
          <a:bodyPr vert="horz" wrap="square" lIns="144000" tIns="144000" rIns="144000" bIns="144000">
            <a:noAutofit/>
          </a:bodyPr>
          <a:lstStyle>
            <a:lvl1pPr marL="190361" indent="-190361">
              <a:lnSpc>
                <a:spcPct val="100000"/>
              </a:lnSpc>
              <a:spcBef>
                <a:spcPts val="0"/>
              </a:spcBef>
              <a:spcAft>
                <a:spcPts val="705"/>
              </a:spcAft>
              <a:buClr>
                <a:schemeClr val="bg2"/>
              </a:buClr>
              <a:buSzPct val="100000"/>
              <a:buFont typeface="Arial"/>
              <a:buChar char="•"/>
              <a:defRPr sz="1763">
                <a:solidFill>
                  <a:schemeClr val="tx1"/>
                </a:solidFill>
              </a:defRPr>
            </a:lvl1pPr>
            <a:lvl2pPr marL="380722" indent="-190361">
              <a:lnSpc>
                <a:spcPct val="100000"/>
              </a:lnSpc>
              <a:spcBef>
                <a:spcPts val="0"/>
              </a:spcBef>
              <a:spcAft>
                <a:spcPts val="705"/>
              </a:spcAft>
              <a:buClr>
                <a:schemeClr val="bg2"/>
              </a:buClr>
              <a:buSzPct val="100000"/>
              <a:buFont typeface="Arial"/>
              <a:buChar char="•"/>
              <a:defRPr sz="1586">
                <a:solidFill>
                  <a:schemeClr val="tx1"/>
                </a:solidFill>
              </a:defRPr>
            </a:lvl2pPr>
            <a:lvl3pPr marL="539356" indent="-158634">
              <a:lnSpc>
                <a:spcPct val="100000"/>
              </a:lnSpc>
              <a:spcBef>
                <a:spcPts val="0"/>
              </a:spcBef>
              <a:spcAft>
                <a:spcPts val="705"/>
              </a:spcAft>
              <a:buClr>
                <a:schemeClr val="bg2"/>
              </a:buClr>
              <a:buSzPct val="100000"/>
              <a:buFont typeface="Arial"/>
              <a:buChar char="•"/>
              <a:defRPr sz="1234">
                <a:solidFill>
                  <a:schemeClr val="tx1"/>
                </a:solidFill>
              </a:defRPr>
            </a:lvl3pPr>
            <a:lvl4pPr marL="666263" indent="-126907">
              <a:lnSpc>
                <a:spcPct val="100000"/>
              </a:lnSpc>
              <a:spcBef>
                <a:spcPts val="0"/>
              </a:spcBef>
              <a:spcAft>
                <a:spcPts val="705"/>
              </a:spcAft>
              <a:buClr>
                <a:schemeClr val="bg2"/>
              </a:buClr>
              <a:buSzPct val="100000"/>
              <a:buFont typeface="Arial"/>
              <a:buChar char="•"/>
              <a:defRPr sz="1058">
                <a:solidFill>
                  <a:schemeClr val="tx1"/>
                </a:solidFill>
              </a:defRPr>
            </a:lvl4pPr>
            <a:lvl5pPr marL="793170" indent="-111044">
              <a:lnSpc>
                <a:spcPct val="100000"/>
              </a:lnSpc>
              <a:spcBef>
                <a:spcPts val="0"/>
              </a:spcBef>
              <a:spcAft>
                <a:spcPts val="705"/>
              </a:spcAft>
              <a:buClr>
                <a:schemeClr val="bg2"/>
              </a:buClr>
              <a:buSzPct val="100000"/>
              <a:buFont typeface="Arial"/>
              <a:buChar char="•"/>
              <a:defRPr sz="1058">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312541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plitted + One text box">
    <p:spTree>
      <p:nvGrpSpPr>
        <p:cNvPr id="1" name=""/>
        <p:cNvGrpSpPr/>
        <p:nvPr/>
      </p:nvGrpSpPr>
      <p:grpSpPr>
        <a:xfrm>
          <a:off x="0" y="0"/>
          <a:ext cx="0" cy="0"/>
          <a:chOff x="0" y="0"/>
          <a:chExt cx="0" cy="0"/>
        </a:xfrm>
      </p:grpSpPr>
      <p:sp>
        <p:nvSpPr>
          <p:cNvPr id="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
        <p:nvSpPr>
          <p:cNvPr id="14" name="Rechteck 13"/>
          <p:cNvSpPr/>
          <p:nvPr userDrawn="1"/>
        </p:nvSpPr>
        <p:spPr>
          <a:xfrm>
            <a:off x="626838" y="2153310"/>
            <a:ext cx="5269914" cy="3949234"/>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15" name="Textplatzhalter 7"/>
          <p:cNvSpPr>
            <a:spLocks noGrp="1"/>
          </p:cNvSpPr>
          <p:nvPr>
            <p:ph type="body" sz="quarter" idx="13"/>
          </p:nvPr>
        </p:nvSpPr>
        <p:spPr>
          <a:xfrm>
            <a:off x="626838" y="2153310"/>
            <a:ext cx="5269914" cy="485541"/>
          </a:xfrm>
          <a:prstGeom prst="rect">
            <a:avLst/>
          </a:prstGeom>
        </p:spPr>
        <p:txBody>
          <a:bodyPr vert="horz" lIns="144000" tIns="144000" rIns="144000" bIns="144000" anchor="ctr" anchorCtr="0"/>
          <a:lstStyle>
            <a:lvl1pPr marL="0" indent="0" algn="l">
              <a:lnSpc>
                <a:spcPct val="100000"/>
              </a:lnSpc>
              <a:spcBef>
                <a:spcPts val="0"/>
              </a:spcBef>
              <a:buNone/>
              <a:defRPr sz="2115"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16" name="Textplatzhalter 11"/>
          <p:cNvSpPr>
            <a:spLocks noGrp="1"/>
          </p:cNvSpPr>
          <p:nvPr>
            <p:ph type="body" sz="quarter" idx="11"/>
          </p:nvPr>
        </p:nvSpPr>
        <p:spPr>
          <a:xfrm>
            <a:off x="626838" y="2655923"/>
            <a:ext cx="5269914" cy="3446621"/>
          </a:xfrm>
          <a:prstGeom prst="rect">
            <a:avLst/>
          </a:prstGeom>
          <a:noFill/>
          <a:ln w="3175" cmpd="sng">
            <a:noFill/>
          </a:ln>
        </p:spPr>
        <p:txBody>
          <a:bodyPr vert="horz" wrap="square" lIns="144000" tIns="144000" rIns="144000" bIns="144000">
            <a:noAutofit/>
          </a:bodyPr>
          <a:lstStyle>
            <a:lvl1pPr marL="190361" indent="-190361">
              <a:lnSpc>
                <a:spcPct val="100000"/>
              </a:lnSpc>
              <a:spcBef>
                <a:spcPts val="0"/>
              </a:spcBef>
              <a:spcAft>
                <a:spcPts val="705"/>
              </a:spcAft>
              <a:buClr>
                <a:schemeClr val="bg2"/>
              </a:buClr>
              <a:buSzPct val="100000"/>
              <a:buFont typeface="Arial"/>
              <a:buChar char="•"/>
              <a:defRPr sz="1763">
                <a:solidFill>
                  <a:schemeClr val="tx1"/>
                </a:solidFill>
              </a:defRPr>
            </a:lvl1pPr>
            <a:lvl2pPr marL="380722" indent="-190361">
              <a:lnSpc>
                <a:spcPct val="100000"/>
              </a:lnSpc>
              <a:spcBef>
                <a:spcPts val="0"/>
              </a:spcBef>
              <a:spcAft>
                <a:spcPts val="705"/>
              </a:spcAft>
              <a:buClr>
                <a:schemeClr val="bg2"/>
              </a:buClr>
              <a:buSzPct val="100000"/>
              <a:buFont typeface="Arial"/>
              <a:buChar char="•"/>
              <a:defRPr sz="1586">
                <a:solidFill>
                  <a:schemeClr val="tx1"/>
                </a:solidFill>
              </a:defRPr>
            </a:lvl2pPr>
            <a:lvl3pPr marL="539356" indent="-158634">
              <a:lnSpc>
                <a:spcPct val="100000"/>
              </a:lnSpc>
              <a:spcBef>
                <a:spcPts val="0"/>
              </a:spcBef>
              <a:spcAft>
                <a:spcPts val="705"/>
              </a:spcAft>
              <a:buClr>
                <a:schemeClr val="bg2"/>
              </a:buClr>
              <a:buSzPct val="100000"/>
              <a:buFont typeface="Arial"/>
              <a:buChar char="•"/>
              <a:defRPr sz="1234">
                <a:solidFill>
                  <a:schemeClr val="tx1"/>
                </a:solidFill>
              </a:defRPr>
            </a:lvl3pPr>
            <a:lvl4pPr marL="666263" indent="-126907">
              <a:lnSpc>
                <a:spcPct val="100000"/>
              </a:lnSpc>
              <a:spcBef>
                <a:spcPts val="0"/>
              </a:spcBef>
              <a:spcAft>
                <a:spcPts val="705"/>
              </a:spcAft>
              <a:buClr>
                <a:schemeClr val="bg2"/>
              </a:buClr>
              <a:buSzPct val="100000"/>
              <a:buFont typeface="Arial"/>
              <a:buChar char="•"/>
              <a:defRPr sz="1058">
                <a:solidFill>
                  <a:schemeClr val="tx1"/>
                </a:solidFill>
              </a:defRPr>
            </a:lvl4pPr>
            <a:lvl5pPr marL="793170" indent="-111044">
              <a:lnSpc>
                <a:spcPct val="100000"/>
              </a:lnSpc>
              <a:spcBef>
                <a:spcPts val="0"/>
              </a:spcBef>
              <a:spcAft>
                <a:spcPts val="705"/>
              </a:spcAft>
              <a:buClr>
                <a:schemeClr val="bg2"/>
              </a:buClr>
              <a:buSzPct val="100000"/>
              <a:buFont typeface="Arial"/>
              <a:buChar char="•"/>
              <a:defRPr sz="1058">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Textplatzhalter 7"/>
          <p:cNvSpPr>
            <a:spLocks noGrp="1"/>
          </p:cNvSpPr>
          <p:nvPr>
            <p:ph type="body" sz="quarter" idx="14"/>
          </p:nvPr>
        </p:nvSpPr>
        <p:spPr>
          <a:xfrm>
            <a:off x="6293454" y="2153310"/>
            <a:ext cx="5269914" cy="485541"/>
          </a:xfrm>
          <a:prstGeom prst="rect">
            <a:avLst/>
          </a:prstGeom>
        </p:spPr>
        <p:txBody>
          <a:bodyPr vert="horz" lIns="144000" tIns="144000" rIns="144000" bIns="144000" anchor="ctr" anchorCtr="0"/>
          <a:lstStyle>
            <a:lvl1pPr marL="0" indent="0" algn="l">
              <a:lnSpc>
                <a:spcPct val="100000"/>
              </a:lnSpc>
              <a:spcBef>
                <a:spcPts val="0"/>
              </a:spcBef>
              <a:buNone/>
              <a:defRPr sz="2115"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cxnSp>
        <p:nvCxnSpPr>
          <p:cNvPr id="4" name="Gerade Verbindung 3"/>
          <p:cNvCxnSpPr/>
          <p:nvPr userDrawn="1"/>
        </p:nvCxnSpPr>
        <p:spPr>
          <a:xfrm>
            <a:off x="6268381" y="2664274"/>
            <a:ext cx="5315586" cy="0"/>
          </a:xfrm>
          <a:prstGeom prst="line">
            <a:avLst/>
          </a:prstGeom>
          <a:ln w="3175" cmpd="sng">
            <a:solidFill>
              <a:srgbClr val="BFC9D2"/>
            </a:solidFill>
          </a:ln>
          <a:effectLst/>
        </p:spPr>
        <p:style>
          <a:lnRef idx="2">
            <a:schemeClr val="accent1"/>
          </a:lnRef>
          <a:fillRef idx="0">
            <a:schemeClr val="accent1"/>
          </a:fillRef>
          <a:effectRef idx="1">
            <a:schemeClr val="accent1"/>
          </a:effectRef>
          <a:fontRef idx="minor">
            <a:schemeClr val="tx1"/>
          </a:fontRef>
        </p:style>
      </p:cxnSp>
      <p:sp>
        <p:nvSpPr>
          <p:cNvPr id="8" name="Rechteck 7"/>
          <p:cNvSpPr/>
          <p:nvPr userDrawn="1"/>
        </p:nvSpPr>
        <p:spPr>
          <a:xfrm>
            <a:off x="6293454" y="2153310"/>
            <a:ext cx="5269914" cy="3945022"/>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Tree>
    <p:extLst>
      <p:ext uri="{BB962C8B-B14F-4D97-AF65-F5344CB8AC3E}">
        <p14:creationId xmlns:p14="http://schemas.microsoft.com/office/powerpoint/2010/main" val="9762258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plitted + Four text boxes">
    <p:spTree>
      <p:nvGrpSpPr>
        <p:cNvPr id="1" name=""/>
        <p:cNvGrpSpPr/>
        <p:nvPr/>
      </p:nvGrpSpPr>
      <p:grpSpPr>
        <a:xfrm>
          <a:off x="0" y="0"/>
          <a:ext cx="0" cy="0"/>
          <a:chOff x="0" y="0"/>
          <a:chExt cx="0" cy="0"/>
        </a:xfrm>
      </p:grpSpPr>
      <p:sp>
        <p:nvSpPr>
          <p:cNvPr id="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
        <p:nvSpPr>
          <p:cNvPr id="10" name="Textplatzhalter 11"/>
          <p:cNvSpPr>
            <a:spLocks noGrp="1"/>
          </p:cNvSpPr>
          <p:nvPr>
            <p:ph type="body" sz="quarter" idx="11"/>
          </p:nvPr>
        </p:nvSpPr>
        <p:spPr>
          <a:xfrm>
            <a:off x="634929" y="2511249"/>
            <a:ext cx="5269914" cy="1512301"/>
          </a:xfrm>
          <a:prstGeom prst="rect">
            <a:avLst/>
          </a:prstGeom>
          <a:noFill/>
          <a:ln w="3175">
            <a:noFill/>
          </a:ln>
        </p:spPr>
        <p:txBody>
          <a:bodyPr vert="horz" wrap="square" lIns="144000" tIns="72000" rIns="144000" bIns="144000">
            <a:noAutofit/>
          </a:bodyPr>
          <a:lstStyle>
            <a:lvl1pPr marL="190361" indent="-190361">
              <a:lnSpc>
                <a:spcPct val="100000"/>
              </a:lnSpc>
              <a:spcBef>
                <a:spcPts val="0"/>
              </a:spcBef>
              <a:spcAft>
                <a:spcPts val="705"/>
              </a:spcAft>
              <a:buClr>
                <a:schemeClr val="bg2"/>
              </a:buClr>
              <a:buSzPct val="100000"/>
              <a:buFont typeface="Arial"/>
              <a:buChar char="•"/>
              <a:defRPr sz="1234">
                <a:solidFill>
                  <a:schemeClr val="tx1"/>
                </a:solidFill>
              </a:defRPr>
            </a:lvl1pPr>
            <a:lvl2pPr marL="380722" indent="-190361">
              <a:lnSpc>
                <a:spcPct val="100000"/>
              </a:lnSpc>
              <a:spcBef>
                <a:spcPts val="0"/>
              </a:spcBef>
              <a:spcAft>
                <a:spcPts val="705"/>
              </a:spcAft>
              <a:buSzPct val="80000"/>
              <a:buFont typeface="Arial"/>
              <a:buChar char="•"/>
              <a:defRPr sz="1058">
                <a:solidFill>
                  <a:schemeClr val="tx1"/>
                </a:solidFill>
              </a:defRPr>
            </a:lvl2pPr>
            <a:lvl3pPr marL="539356" indent="-158634">
              <a:lnSpc>
                <a:spcPct val="100000"/>
              </a:lnSpc>
              <a:spcBef>
                <a:spcPts val="0"/>
              </a:spcBef>
              <a:spcAft>
                <a:spcPts val="705"/>
              </a:spcAft>
              <a:buSzPct val="80000"/>
              <a:buFont typeface="Arial"/>
              <a:buChar char="•"/>
              <a:defRPr sz="925">
                <a:solidFill>
                  <a:schemeClr val="tx1"/>
                </a:solidFill>
              </a:defRPr>
            </a:lvl3pPr>
            <a:lvl4pPr marL="666263" indent="-126907">
              <a:lnSpc>
                <a:spcPct val="100000"/>
              </a:lnSpc>
              <a:spcBef>
                <a:spcPts val="0"/>
              </a:spcBef>
              <a:spcAft>
                <a:spcPts val="705"/>
              </a:spcAft>
              <a:buSzPct val="80000"/>
              <a:buFont typeface="Arial"/>
              <a:buChar char="•"/>
              <a:defRPr sz="881">
                <a:solidFill>
                  <a:schemeClr val="tx1"/>
                </a:solidFill>
              </a:defRPr>
            </a:lvl4pPr>
            <a:lvl5pPr marL="793170" indent="-111044">
              <a:lnSpc>
                <a:spcPct val="100000"/>
              </a:lnSpc>
              <a:spcBef>
                <a:spcPts val="0"/>
              </a:spcBef>
              <a:spcAft>
                <a:spcPts val="705"/>
              </a:spcAft>
              <a:buSzPct val="80000"/>
              <a:buFont typeface="Arial"/>
              <a:buChar char="•"/>
              <a:defRPr sz="881">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11"/>
          <p:cNvSpPr>
            <a:spLocks noGrp="1"/>
          </p:cNvSpPr>
          <p:nvPr>
            <p:ph type="body" sz="quarter" idx="15"/>
          </p:nvPr>
        </p:nvSpPr>
        <p:spPr>
          <a:xfrm>
            <a:off x="6290072" y="2511249"/>
            <a:ext cx="5269914" cy="1512301"/>
          </a:xfrm>
          <a:prstGeom prst="rect">
            <a:avLst/>
          </a:prstGeom>
          <a:noFill/>
          <a:ln w="3175">
            <a:noFill/>
          </a:ln>
        </p:spPr>
        <p:txBody>
          <a:bodyPr vert="horz" wrap="square" lIns="144000" tIns="72000" rIns="144000" bIns="144000">
            <a:noAutofit/>
          </a:bodyPr>
          <a:lstStyle>
            <a:lvl1pPr marL="190361" indent="-190361">
              <a:lnSpc>
                <a:spcPct val="100000"/>
              </a:lnSpc>
              <a:spcBef>
                <a:spcPts val="0"/>
              </a:spcBef>
              <a:spcAft>
                <a:spcPts val="705"/>
              </a:spcAft>
              <a:buClr>
                <a:schemeClr val="bg2"/>
              </a:buClr>
              <a:buSzPct val="100000"/>
              <a:buFont typeface="Arial"/>
              <a:buChar char="•"/>
              <a:defRPr sz="1234">
                <a:solidFill>
                  <a:schemeClr val="tx1"/>
                </a:solidFill>
              </a:defRPr>
            </a:lvl1pPr>
            <a:lvl2pPr marL="380722" indent="-190361">
              <a:lnSpc>
                <a:spcPct val="100000"/>
              </a:lnSpc>
              <a:spcBef>
                <a:spcPts val="0"/>
              </a:spcBef>
              <a:spcAft>
                <a:spcPts val="705"/>
              </a:spcAft>
              <a:buClr>
                <a:schemeClr val="bg2"/>
              </a:buClr>
              <a:buSzPct val="100000"/>
              <a:buFont typeface="Arial"/>
              <a:buChar char="•"/>
              <a:defRPr sz="1058">
                <a:solidFill>
                  <a:schemeClr val="tx1"/>
                </a:solidFill>
              </a:defRPr>
            </a:lvl2pPr>
            <a:lvl3pPr marL="539356" indent="-158634">
              <a:lnSpc>
                <a:spcPct val="100000"/>
              </a:lnSpc>
              <a:spcBef>
                <a:spcPts val="0"/>
              </a:spcBef>
              <a:spcAft>
                <a:spcPts val="705"/>
              </a:spcAft>
              <a:buClr>
                <a:schemeClr val="bg2"/>
              </a:buClr>
              <a:buSzPct val="100000"/>
              <a:buFont typeface="Arial"/>
              <a:buChar char="•"/>
              <a:defRPr sz="925">
                <a:solidFill>
                  <a:schemeClr val="tx1"/>
                </a:solidFill>
              </a:defRPr>
            </a:lvl3pPr>
            <a:lvl4pPr marL="666263" indent="-126907">
              <a:lnSpc>
                <a:spcPct val="100000"/>
              </a:lnSpc>
              <a:spcBef>
                <a:spcPts val="0"/>
              </a:spcBef>
              <a:spcAft>
                <a:spcPts val="705"/>
              </a:spcAft>
              <a:buClr>
                <a:schemeClr val="bg2"/>
              </a:buClr>
              <a:buSzPct val="100000"/>
              <a:buFont typeface="Arial"/>
              <a:buChar char="•"/>
              <a:defRPr sz="881">
                <a:solidFill>
                  <a:schemeClr val="tx1"/>
                </a:solidFill>
              </a:defRPr>
            </a:lvl4pPr>
            <a:lvl5pPr marL="793170" indent="-111044">
              <a:lnSpc>
                <a:spcPct val="100000"/>
              </a:lnSpc>
              <a:spcBef>
                <a:spcPts val="0"/>
              </a:spcBef>
              <a:spcAft>
                <a:spcPts val="705"/>
              </a:spcAft>
              <a:buClr>
                <a:schemeClr val="bg2"/>
              </a:buClr>
              <a:buSzPct val="100000"/>
              <a:buFont typeface="Arial"/>
              <a:buChar char="•"/>
              <a:defRPr sz="881">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Textplatzhalter 11"/>
          <p:cNvSpPr>
            <a:spLocks noGrp="1"/>
          </p:cNvSpPr>
          <p:nvPr>
            <p:ph type="body" sz="quarter" idx="18"/>
          </p:nvPr>
        </p:nvSpPr>
        <p:spPr>
          <a:xfrm>
            <a:off x="634929" y="4586729"/>
            <a:ext cx="5269914" cy="1512301"/>
          </a:xfrm>
          <a:prstGeom prst="rect">
            <a:avLst/>
          </a:prstGeom>
          <a:noFill/>
          <a:ln w="3175">
            <a:noFill/>
          </a:ln>
        </p:spPr>
        <p:txBody>
          <a:bodyPr vert="horz" wrap="square" lIns="144000" tIns="72000" rIns="144000" bIns="144000">
            <a:noAutofit/>
          </a:bodyPr>
          <a:lstStyle>
            <a:lvl1pPr marL="190361" indent="-190361">
              <a:lnSpc>
                <a:spcPct val="100000"/>
              </a:lnSpc>
              <a:spcBef>
                <a:spcPts val="0"/>
              </a:spcBef>
              <a:spcAft>
                <a:spcPts val="705"/>
              </a:spcAft>
              <a:buClr>
                <a:schemeClr val="bg2"/>
              </a:buClr>
              <a:buSzPct val="100000"/>
              <a:buFont typeface="Arial"/>
              <a:buChar char="•"/>
              <a:defRPr sz="1234">
                <a:solidFill>
                  <a:schemeClr val="tx1"/>
                </a:solidFill>
              </a:defRPr>
            </a:lvl1pPr>
            <a:lvl2pPr marL="380722" indent="-190361">
              <a:lnSpc>
                <a:spcPct val="100000"/>
              </a:lnSpc>
              <a:spcBef>
                <a:spcPts val="0"/>
              </a:spcBef>
              <a:spcAft>
                <a:spcPts val="705"/>
              </a:spcAft>
              <a:buClr>
                <a:schemeClr val="bg2"/>
              </a:buClr>
              <a:buSzPct val="100000"/>
              <a:buFont typeface="Arial"/>
              <a:buChar char="•"/>
              <a:defRPr sz="1058">
                <a:solidFill>
                  <a:schemeClr val="tx1"/>
                </a:solidFill>
              </a:defRPr>
            </a:lvl2pPr>
            <a:lvl3pPr marL="539356" indent="-158634">
              <a:lnSpc>
                <a:spcPct val="100000"/>
              </a:lnSpc>
              <a:spcBef>
                <a:spcPts val="0"/>
              </a:spcBef>
              <a:spcAft>
                <a:spcPts val="705"/>
              </a:spcAft>
              <a:buClr>
                <a:schemeClr val="bg2"/>
              </a:buClr>
              <a:buSzPct val="100000"/>
              <a:buFont typeface="Arial"/>
              <a:buChar char="•"/>
              <a:defRPr sz="925">
                <a:solidFill>
                  <a:schemeClr val="tx1"/>
                </a:solidFill>
              </a:defRPr>
            </a:lvl3pPr>
            <a:lvl4pPr marL="666263" indent="-126907">
              <a:lnSpc>
                <a:spcPct val="100000"/>
              </a:lnSpc>
              <a:spcBef>
                <a:spcPts val="0"/>
              </a:spcBef>
              <a:spcAft>
                <a:spcPts val="705"/>
              </a:spcAft>
              <a:buClr>
                <a:schemeClr val="bg2"/>
              </a:buClr>
              <a:buSzPct val="100000"/>
              <a:buFont typeface="Arial"/>
              <a:buChar char="•"/>
              <a:defRPr sz="881">
                <a:solidFill>
                  <a:schemeClr val="tx1"/>
                </a:solidFill>
              </a:defRPr>
            </a:lvl4pPr>
            <a:lvl5pPr marL="793170" indent="-111044">
              <a:lnSpc>
                <a:spcPct val="100000"/>
              </a:lnSpc>
              <a:spcBef>
                <a:spcPts val="0"/>
              </a:spcBef>
              <a:spcAft>
                <a:spcPts val="705"/>
              </a:spcAft>
              <a:buClr>
                <a:schemeClr val="bg2"/>
              </a:buClr>
              <a:buSzPct val="100000"/>
              <a:buFont typeface="Arial"/>
              <a:buChar char="•"/>
              <a:defRPr sz="881">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8" name="Textplatzhalter 11"/>
          <p:cNvSpPr>
            <a:spLocks noGrp="1"/>
          </p:cNvSpPr>
          <p:nvPr>
            <p:ph type="body" sz="quarter" idx="19"/>
          </p:nvPr>
        </p:nvSpPr>
        <p:spPr>
          <a:xfrm>
            <a:off x="6290072" y="4586729"/>
            <a:ext cx="5269914" cy="1512301"/>
          </a:xfrm>
          <a:prstGeom prst="rect">
            <a:avLst/>
          </a:prstGeom>
          <a:noFill/>
          <a:ln w="3175">
            <a:noFill/>
          </a:ln>
        </p:spPr>
        <p:txBody>
          <a:bodyPr vert="horz" wrap="square" lIns="144000" tIns="72000" rIns="144000" bIns="144000">
            <a:noAutofit/>
          </a:bodyPr>
          <a:lstStyle>
            <a:lvl1pPr marL="190361" indent="-190361">
              <a:lnSpc>
                <a:spcPct val="100000"/>
              </a:lnSpc>
              <a:spcBef>
                <a:spcPts val="0"/>
              </a:spcBef>
              <a:spcAft>
                <a:spcPts val="705"/>
              </a:spcAft>
              <a:buClr>
                <a:schemeClr val="bg2"/>
              </a:buClr>
              <a:buSzPct val="100000"/>
              <a:buFont typeface="Arial"/>
              <a:buChar char="•"/>
              <a:defRPr sz="1234">
                <a:solidFill>
                  <a:schemeClr val="tx1"/>
                </a:solidFill>
              </a:defRPr>
            </a:lvl1pPr>
            <a:lvl2pPr marL="380722" indent="-190361">
              <a:lnSpc>
                <a:spcPct val="100000"/>
              </a:lnSpc>
              <a:spcBef>
                <a:spcPts val="0"/>
              </a:spcBef>
              <a:spcAft>
                <a:spcPts val="705"/>
              </a:spcAft>
              <a:buClr>
                <a:schemeClr val="bg2"/>
              </a:buClr>
              <a:buSzPct val="100000"/>
              <a:buFont typeface="Arial"/>
              <a:buChar char="•"/>
              <a:defRPr sz="1058">
                <a:solidFill>
                  <a:schemeClr val="tx1"/>
                </a:solidFill>
              </a:defRPr>
            </a:lvl2pPr>
            <a:lvl3pPr marL="539356" indent="-158634">
              <a:lnSpc>
                <a:spcPct val="100000"/>
              </a:lnSpc>
              <a:spcBef>
                <a:spcPts val="0"/>
              </a:spcBef>
              <a:spcAft>
                <a:spcPts val="705"/>
              </a:spcAft>
              <a:buClr>
                <a:schemeClr val="bg2"/>
              </a:buClr>
              <a:buSzPct val="100000"/>
              <a:buFont typeface="Arial"/>
              <a:buChar char="•"/>
              <a:defRPr sz="925">
                <a:solidFill>
                  <a:schemeClr val="tx1"/>
                </a:solidFill>
              </a:defRPr>
            </a:lvl3pPr>
            <a:lvl4pPr marL="666263" indent="-126907">
              <a:lnSpc>
                <a:spcPct val="100000"/>
              </a:lnSpc>
              <a:spcBef>
                <a:spcPts val="0"/>
              </a:spcBef>
              <a:spcAft>
                <a:spcPts val="705"/>
              </a:spcAft>
              <a:buClr>
                <a:schemeClr val="bg2"/>
              </a:buClr>
              <a:buSzPct val="100000"/>
              <a:buFont typeface="Arial"/>
              <a:buChar char="•"/>
              <a:defRPr sz="881">
                <a:solidFill>
                  <a:schemeClr val="tx1"/>
                </a:solidFill>
              </a:defRPr>
            </a:lvl4pPr>
            <a:lvl5pPr marL="793170" indent="-111044">
              <a:lnSpc>
                <a:spcPct val="100000"/>
              </a:lnSpc>
              <a:spcBef>
                <a:spcPts val="0"/>
              </a:spcBef>
              <a:spcAft>
                <a:spcPts val="705"/>
              </a:spcAft>
              <a:buClr>
                <a:schemeClr val="bg2"/>
              </a:buClr>
              <a:buSzPct val="100000"/>
              <a:buFont typeface="Arial"/>
              <a:buChar char="•"/>
              <a:defRPr sz="881">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platzhalter 7"/>
          <p:cNvSpPr>
            <a:spLocks noGrp="1"/>
          </p:cNvSpPr>
          <p:nvPr>
            <p:ph type="body" sz="quarter" idx="14"/>
          </p:nvPr>
        </p:nvSpPr>
        <p:spPr>
          <a:xfrm>
            <a:off x="6293454" y="2166663"/>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13" name="Textplatzhalter 7"/>
          <p:cNvSpPr>
            <a:spLocks noGrp="1"/>
          </p:cNvSpPr>
          <p:nvPr>
            <p:ph type="body" sz="quarter" idx="20"/>
          </p:nvPr>
        </p:nvSpPr>
        <p:spPr>
          <a:xfrm>
            <a:off x="633596" y="2166663"/>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14" name="Textplatzhalter 7"/>
          <p:cNvSpPr>
            <a:spLocks noGrp="1"/>
          </p:cNvSpPr>
          <p:nvPr>
            <p:ph type="body" sz="quarter" idx="16"/>
          </p:nvPr>
        </p:nvSpPr>
        <p:spPr>
          <a:xfrm>
            <a:off x="6293454" y="4256232"/>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19" name="Textplatzhalter 7"/>
          <p:cNvSpPr>
            <a:spLocks noGrp="1"/>
          </p:cNvSpPr>
          <p:nvPr>
            <p:ph type="body" sz="quarter" idx="17"/>
          </p:nvPr>
        </p:nvSpPr>
        <p:spPr>
          <a:xfrm>
            <a:off x="633596" y="4256232"/>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20" name="Rechteck 19"/>
          <p:cNvSpPr/>
          <p:nvPr userDrawn="1"/>
        </p:nvSpPr>
        <p:spPr>
          <a:xfrm>
            <a:off x="626838" y="2153311"/>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21" name="Rechteck 20"/>
          <p:cNvSpPr/>
          <p:nvPr userDrawn="1"/>
        </p:nvSpPr>
        <p:spPr>
          <a:xfrm>
            <a:off x="626838" y="4235054"/>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22" name="Rechteck 21"/>
          <p:cNvSpPr/>
          <p:nvPr userDrawn="1"/>
        </p:nvSpPr>
        <p:spPr>
          <a:xfrm>
            <a:off x="6293454" y="2153311"/>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23" name="Rechteck 22"/>
          <p:cNvSpPr/>
          <p:nvPr userDrawn="1"/>
        </p:nvSpPr>
        <p:spPr>
          <a:xfrm>
            <a:off x="6293454" y="4235054"/>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Tree>
    <p:extLst>
      <p:ext uri="{BB962C8B-B14F-4D97-AF65-F5344CB8AC3E}">
        <p14:creationId xmlns:p14="http://schemas.microsoft.com/office/powerpoint/2010/main" val="317701131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plitted + Headings only">
    <p:spTree>
      <p:nvGrpSpPr>
        <p:cNvPr id="1" name=""/>
        <p:cNvGrpSpPr/>
        <p:nvPr/>
      </p:nvGrpSpPr>
      <p:grpSpPr>
        <a:xfrm>
          <a:off x="0" y="0"/>
          <a:ext cx="0" cy="0"/>
          <a:chOff x="0" y="0"/>
          <a:chExt cx="0" cy="0"/>
        </a:xfrm>
      </p:grpSpPr>
      <p:sp>
        <p:nvSpPr>
          <p:cNvPr id="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
        <p:nvSpPr>
          <p:cNvPr id="25" name="Textplatzhalter 7"/>
          <p:cNvSpPr>
            <a:spLocks noGrp="1"/>
          </p:cNvSpPr>
          <p:nvPr>
            <p:ph type="body" sz="quarter" idx="14"/>
          </p:nvPr>
        </p:nvSpPr>
        <p:spPr>
          <a:xfrm>
            <a:off x="6293454" y="2166663"/>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26" name="Textplatzhalter 7"/>
          <p:cNvSpPr>
            <a:spLocks noGrp="1"/>
          </p:cNvSpPr>
          <p:nvPr>
            <p:ph type="body" sz="quarter" idx="20"/>
          </p:nvPr>
        </p:nvSpPr>
        <p:spPr>
          <a:xfrm>
            <a:off x="633596" y="2166663"/>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27" name="Textplatzhalter 7"/>
          <p:cNvSpPr>
            <a:spLocks noGrp="1"/>
          </p:cNvSpPr>
          <p:nvPr>
            <p:ph type="body" sz="quarter" idx="16"/>
          </p:nvPr>
        </p:nvSpPr>
        <p:spPr>
          <a:xfrm>
            <a:off x="6293454" y="4256232"/>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sp>
        <p:nvSpPr>
          <p:cNvPr id="28" name="Textplatzhalter 7"/>
          <p:cNvSpPr>
            <a:spLocks noGrp="1"/>
          </p:cNvSpPr>
          <p:nvPr>
            <p:ph type="body" sz="quarter" idx="17"/>
          </p:nvPr>
        </p:nvSpPr>
        <p:spPr>
          <a:xfrm>
            <a:off x="633596" y="4256232"/>
            <a:ext cx="5269914" cy="330571"/>
          </a:xfrm>
          <a:prstGeom prst="rect">
            <a:avLst/>
          </a:prstGeom>
        </p:spPr>
        <p:txBody>
          <a:bodyPr vert="horz" lIns="144000" tIns="0" rIns="144000" bIns="0" anchor="t" anchorCtr="0"/>
          <a:lstStyle>
            <a:lvl1pPr marL="0" indent="0" algn="l">
              <a:lnSpc>
                <a:spcPct val="100000"/>
              </a:lnSpc>
              <a:spcBef>
                <a:spcPts val="0"/>
              </a:spcBef>
              <a:buNone/>
              <a:defRPr sz="1763" cap="all">
                <a:solidFill>
                  <a:srgbClr val="0068A9"/>
                </a:solidFill>
              </a:defRPr>
            </a:lvl1pPr>
            <a:lvl2pPr marL="609274" indent="0">
              <a:buNone/>
              <a:defRPr sz="2820"/>
            </a:lvl2pPr>
            <a:lvl3pPr marL="1218547" indent="0">
              <a:buNone/>
              <a:defRPr sz="2115"/>
            </a:lvl3pPr>
            <a:lvl4pPr marL="1827823" indent="0">
              <a:buNone/>
              <a:defRPr sz="1763"/>
            </a:lvl4pPr>
            <a:lvl5pPr marL="2437097" indent="0">
              <a:buNone/>
              <a:defRPr sz="1763"/>
            </a:lvl5pPr>
          </a:lstStyle>
          <a:p>
            <a:pPr lvl="0"/>
            <a:endParaRPr lang="de-DE" dirty="0"/>
          </a:p>
        </p:txBody>
      </p:sp>
      <p:cxnSp>
        <p:nvCxnSpPr>
          <p:cNvPr id="29" name="Gerade Verbindung 28"/>
          <p:cNvCxnSpPr/>
          <p:nvPr userDrawn="1"/>
        </p:nvCxnSpPr>
        <p:spPr>
          <a:xfrm>
            <a:off x="6268381" y="2497235"/>
            <a:ext cx="5315586" cy="0"/>
          </a:xfrm>
          <a:prstGeom prst="line">
            <a:avLst/>
          </a:prstGeom>
          <a:ln w="3175" cmpd="sng">
            <a:solidFill>
              <a:srgbClr val="BFC9D2"/>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610121" y="2497235"/>
            <a:ext cx="5315586" cy="0"/>
          </a:xfrm>
          <a:prstGeom prst="line">
            <a:avLst/>
          </a:prstGeom>
          <a:ln w="3175" cmpd="sng">
            <a:solidFill>
              <a:srgbClr val="BFC9D2"/>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6268381" y="4587329"/>
            <a:ext cx="5315586" cy="0"/>
          </a:xfrm>
          <a:prstGeom prst="line">
            <a:avLst/>
          </a:prstGeom>
          <a:ln w="3175" cmpd="sng">
            <a:solidFill>
              <a:srgbClr val="BFC9D2"/>
            </a:solidFill>
          </a:ln>
          <a:effectLst/>
        </p:spPr>
        <p:style>
          <a:lnRef idx="2">
            <a:schemeClr val="accent1"/>
          </a:lnRef>
          <a:fillRef idx="0">
            <a:schemeClr val="accent1"/>
          </a:fillRef>
          <a:effectRef idx="1">
            <a:schemeClr val="accent1"/>
          </a:effectRef>
          <a:fontRef idx="minor">
            <a:schemeClr val="tx1"/>
          </a:fontRef>
        </p:style>
      </p:cxnSp>
      <p:cxnSp>
        <p:nvCxnSpPr>
          <p:cNvPr id="32" name="Gerade Verbindung 31"/>
          <p:cNvCxnSpPr/>
          <p:nvPr userDrawn="1"/>
        </p:nvCxnSpPr>
        <p:spPr>
          <a:xfrm>
            <a:off x="610121" y="4587329"/>
            <a:ext cx="5315586" cy="0"/>
          </a:xfrm>
          <a:prstGeom prst="line">
            <a:avLst/>
          </a:prstGeom>
          <a:ln w="3175" cmpd="sng">
            <a:solidFill>
              <a:srgbClr val="BFC9D2"/>
            </a:solidFill>
          </a:ln>
          <a:effectLst/>
        </p:spPr>
        <p:style>
          <a:lnRef idx="2">
            <a:schemeClr val="accent1"/>
          </a:lnRef>
          <a:fillRef idx="0">
            <a:schemeClr val="accent1"/>
          </a:fillRef>
          <a:effectRef idx="1">
            <a:schemeClr val="accent1"/>
          </a:effectRef>
          <a:fontRef idx="minor">
            <a:schemeClr val="tx1"/>
          </a:fontRef>
        </p:style>
      </p:cxnSp>
      <p:sp>
        <p:nvSpPr>
          <p:cNvPr id="11" name="Rechteck 10"/>
          <p:cNvSpPr/>
          <p:nvPr userDrawn="1"/>
        </p:nvSpPr>
        <p:spPr>
          <a:xfrm>
            <a:off x="626838" y="2153311"/>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12" name="Rechteck 11"/>
          <p:cNvSpPr/>
          <p:nvPr userDrawn="1"/>
        </p:nvSpPr>
        <p:spPr>
          <a:xfrm>
            <a:off x="6296988" y="2153311"/>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13" name="Rechteck 12"/>
          <p:cNvSpPr/>
          <p:nvPr userDrawn="1"/>
        </p:nvSpPr>
        <p:spPr>
          <a:xfrm>
            <a:off x="626838" y="4238543"/>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
        <p:nvSpPr>
          <p:cNvPr id="14" name="Rechteck 13"/>
          <p:cNvSpPr/>
          <p:nvPr userDrawn="1"/>
        </p:nvSpPr>
        <p:spPr>
          <a:xfrm>
            <a:off x="6296988" y="4238543"/>
            <a:ext cx="5269914" cy="1880685"/>
          </a:xfrm>
          <a:prstGeom prst="rect">
            <a:avLst/>
          </a:prstGeom>
          <a:noFill/>
          <a:ln w="3175" cmpd="sng">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726" tIns="31726" rIns="31726" bIns="31726" numCol="1" spcCol="0" rtlCol="0" fromWordArt="0" anchor="t" anchorCtr="0" forceAA="0" compatLnSpc="1">
            <a:prstTxWarp prst="textNoShape">
              <a:avLst/>
            </a:prstTxWarp>
            <a:noAutofit/>
          </a:bodyPr>
          <a:lstStyle/>
          <a:p>
            <a:pPr algn="ctr" defTabSz="609274"/>
            <a:endParaRPr lang="de-DE" sz="705" cap="all" dirty="0">
              <a:solidFill>
                <a:srgbClr val="FFFFFF"/>
              </a:solidFill>
            </a:endParaRPr>
          </a:p>
        </p:txBody>
      </p:sp>
    </p:spTree>
    <p:extLst>
      <p:ext uri="{BB962C8B-B14F-4D97-AF65-F5344CB8AC3E}">
        <p14:creationId xmlns:p14="http://schemas.microsoft.com/office/powerpoint/2010/main" val="60337148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ext box (numbering) + emotional image left">
    <p:spTree>
      <p:nvGrpSpPr>
        <p:cNvPr id="1" name=""/>
        <p:cNvGrpSpPr/>
        <p:nvPr/>
      </p:nvGrpSpPr>
      <p:grpSpPr>
        <a:xfrm>
          <a:off x="0" y="0"/>
          <a:ext cx="0" cy="0"/>
          <a:chOff x="0" y="0"/>
          <a:chExt cx="0" cy="0"/>
        </a:xfrm>
      </p:grpSpPr>
      <p:sp>
        <p:nvSpPr>
          <p:cNvPr id="7" name="Textfeld 6"/>
          <p:cNvSpPr txBox="1"/>
          <p:nvPr userDrawn="1"/>
        </p:nvSpPr>
        <p:spPr>
          <a:xfrm>
            <a:off x="5903171" y="5899432"/>
            <a:ext cx="806360" cy="805836"/>
          </a:xfrm>
          <a:prstGeom prst="rect">
            <a:avLst/>
          </a:prstGeom>
          <a:noFill/>
        </p:spPr>
        <p:txBody>
          <a:bodyPr vert="horz" wrap="none" lIns="63452" tIns="63452" rIns="63452" bIns="63452" rtlCol="0" anchor="ctr" anchorCtr="1">
            <a:noAutofit/>
          </a:bodyPr>
          <a:lstStyle/>
          <a:p>
            <a:pPr defTabSz="609274"/>
            <a:endParaRPr lang="de-DE" sz="969" dirty="0" err="1">
              <a:solidFill>
                <a:srgbClr val="000000"/>
              </a:solidFill>
            </a:endParaRPr>
          </a:p>
        </p:txBody>
      </p:sp>
      <p:sp>
        <p:nvSpPr>
          <p:cNvPr id="10" name="Bildplatzhalter 4"/>
          <p:cNvSpPr>
            <a:spLocks noGrp="1"/>
          </p:cNvSpPr>
          <p:nvPr>
            <p:ph type="pic" sz="quarter" idx="10"/>
          </p:nvPr>
        </p:nvSpPr>
        <p:spPr>
          <a:xfrm>
            <a:off x="7366437" y="1397622"/>
            <a:ext cx="4190534" cy="4695422"/>
          </a:xfrm>
          <a:prstGeom prst="rect">
            <a:avLst/>
          </a:prstGeom>
        </p:spPr>
        <p:txBody>
          <a:bodyPr vert="horz" anchor="ctr" anchorCtr="1"/>
          <a:lstStyle>
            <a:lvl1pPr marL="0" indent="0">
              <a:buNone/>
              <a:defRPr sz="1763"/>
            </a:lvl1pPr>
          </a:lstStyle>
          <a:p>
            <a:endParaRPr lang="de-DE" dirty="0"/>
          </a:p>
        </p:txBody>
      </p:sp>
      <p:sp>
        <p:nvSpPr>
          <p:cNvPr id="9" name="Textplatzhalter 11"/>
          <p:cNvSpPr>
            <a:spLocks noGrp="1"/>
          </p:cNvSpPr>
          <p:nvPr>
            <p:ph type="body" sz="quarter" idx="11"/>
          </p:nvPr>
        </p:nvSpPr>
        <p:spPr>
          <a:xfrm>
            <a:off x="634929" y="2662337"/>
            <a:ext cx="6476080" cy="1947521"/>
          </a:xfrm>
          <a:prstGeom prst="rect">
            <a:avLst/>
          </a:prstGeom>
          <a:noFill/>
        </p:spPr>
        <p:txBody>
          <a:bodyPr vert="horz" wrap="square" lIns="0" tIns="0" rIns="0" bIns="0">
            <a:spAutoFit/>
          </a:bodyPr>
          <a:lstStyle>
            <a:lvl1pPr marL="444175" indent="-444175">
              <a:lnSpc>
                <a:spcPct val="100000"/>
              </a:lnSpc>
              <a:spcBef>
                <a:spcPts val="0"/>
              </a:spcBef>
              <a:spcAft>
                <a:spcPts val="1058"/>
              </a:spcAft>
              <a:buClr>
                <a:schemeClr val="bg2"/>
              </a:buClr>
              <a:buSzPct val="100000"/>
              <a:buFont typeface="+mj-lt"/>
              <a:buAutoNum type="arabicPeriod"/>
              <a:defRPr sz="2468">
                <a:solidFill>
                  <a:srgbClr val="002749"/>
                </a:solidFill>
              </a:defRPr>
            </a:lvl1pPr>
            <a:lvl2pPr marL="634536" indent="-444175">
              <a:lnSpc>
                <a:spcPct val="100000"/>
              </a:lnSpc>
              <a:spcBef>
                <a:spcPts val="0"/>
              </a:spcBef>
              <a:spcAft>
                <a:spcPts val="1058"/>
              </a:spcAft>
              <a:buClr>
                <a:schemeClr val="bg2"/>
              </a:buClr>
              <a:buSzPct val="100000"/>
              <a:buFont typeface="+mj-lt"/>
              <a:buAutoNum type="arabicPeriod"/>
              <a:defRPr sz="2115">
                <a:solidFill>
                  <a:srgbClr val="002749"/>
                </a:solidFill>
              </a:defRPr>
            </a:lvl2pPr>
            <a:lvl3pPr marL="761443" indent="-317268">
              <a:lnSpc>
                <a:spcPct val="100000"/>
              </a:lnSpc>
              <a:spcBef>
                <a:spcPts val="0"/>
              </a:spcBef>
              <a:spcAft>
                <a:spcPts val="1058"/>
              </a:spcAft>
              <a:buClr>
                <a:schemeClr val="bg2"/>
              </a:buClr>
              <a:buSzPct val="100000"/>
              <a:buFont typeface="+mj-lt"/>
              <a:buAutoNum type="arabicPeriod"/>
              <a:defRPr sz="1586">
                <a:solidFill>
                  <a:srgbClr val="002749"/>
                </a:solidFill>
              </a:defRPr>
            </a:lvl3pPr>
            <a:lvl4pPr marL="888350" indent="-253814">
              <a:lnSpc>
                <a:spcPct val="100000"/>
              </a:lnSpc>
              <a:spcBef>
                <a:spcPts val="0"/>
              </a:spcBef>
              <a:spcAft>
                <a:spcPts val="1058"/>
              </a:spcAft>
              <a:buClr>
                <a:schemeClr val="bg2"/>
              </a:buClr>
              <a:buSzPct val="100000"/>
              <a:buFont typeface="+mj-lt"/>
              <a:buAutoNum type="arabicPeriod"/>
              <a:defRPr sz="1410">
                <a:solidFill>
                  <a:srgbClr val="002749"/>
                </a:solidFill>
              </a:defRPr>
            </a:lvl4pPr>
            <a:lvl5pPr marL="1015258" indent="-222088">
              <a:lnSpc>
                <a:spcPct val="100000"/>
              </a:lnSpc>
              <a:spcBef>
                <a:spcPts val="0"/>
              </a:spcBef>
              <a:spcAft>
                <a:spcPts val="1058"/>
              </a:spcAft>
              <a:buClr>
                <a:schemeClr val="bg2"/>
              </a:buClr>
              <a:buSzPct val="100000"/>
              <a:buFont typeface="+mj-lt"/>
              <a:buAutoNum type="arabicPeriod"/>
              <a:defRPr sz="1410">
                <a:solidFill>
                  <a:srgbClr val="002749"/>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endParaRPr lang="de-DE" dirty="0"/>
          </a:p>
        </p:txBody>
      </p:sp>
    </p:spTree>
    <p:extLst>
      <p:ext uri="{BB962C8B-B14F-4D97-AF65-F5344CB8AC3E}">
        <p14:creationId xmlns:p14="http://schemas.microsoft.com/office/powerpoint/2010/main" val="150004650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xt box (bullets) + emotional image left">
    <p:spTree>
      <p:nvGrpSpPr>
        <p:cNvPr id="1" name=""/>
        <p:cNvGrpSpPr/>
        <p:nvPr/>
      </p:nvGrpSpPr>
      <p:grpSpPr>
        <a:xfrm>
          <a:off x="0" y="0"/>
          <a:ext cx="0" cy="0"/>
          <a:chOff x="0" y="0"/>
          <a:chExt cx="0" cy="0"/>
        </a:xfrm>
      </p:grpSpPr>
      <p:sp>
        <p:nvSpPr>
          <p:cNvPr id="3" name="Bildplatzhalter 4"/>
          <p:cNvSpPr>
            <a:spLocks noGrp="1"/>
          </p:cNvSpPr>
          <p:nvPr>
            <p:ph type="pic" sz="quarter" idx="10"/>
          </p:nvPr>
        </p:nvSpPr>
        <p:spPr>
          <a:xfrm>
            <a:off x="7366437" y="1397622"/>
            <a:ext cx="4190534" cy="4695422"/>
          </a:xfrm>
          <a:prstGeom prst="rect">
            <a:avLst/>
          </a:prstGeom>
        </p:spPr>
        <p:txBody>
          <a:bodyPr vert="horz" anchor="ctr" anchorCtr="1"/>
          <a:lstStyle>
            <a:lvl1pPr marL="0" indent="0">
              <a:buNone/>
              <a:defRPr sz="1763"/>
            </a:lvl1pPr>
          </a:lstStyle>
          <a:p>
            <a:endParaRPr lang="de-DE" dirty="0"/>
          </a:p>
        </p:txBody>
      </p:sp>
      <p:sp>
        <p:nvSpPr>
          <p:cNvPr id="4" name="Textplatzhalter 11"/>
          <p:cNvSpPr>
            <a:spLocks noGrp="1"/>
          </p:cNvSpPr>
          <p:nvPr>
            <p:ph type="body" sz="quarter" idx="11"/>
          </p:nvPr>
        </p:nvSpPr>
        <p:spPr>
          <a:xfrm>
            <a:off x="634929" y="2662337"/>
            <a:ext cx="6476080" cy="1947521"/>
          </a:xfrm>
          <a:prstGeom prst="rect">
            <a:avLst/>
          </a:prstGeom>
          <a:noFill/>
        </p:spPr>
        <p:txBody>
          <a:bodyPr vert="horz" wrap="square" lIns="0" tIns="0" rIns="0" bIns="0">
            <a:spAutoFit/>
          </a:bodyPr>
          <a:lstStyle>
            <a:lvl1pPr marL="444175" indent="-444175">
              <a:lnSpc>
                <a:spcPct val="100000"/>
              </a:lnSpc>
              <a:spcBef>
                <a:spcPts val="0"/>
              </a:spcBef>
              <a:spcAft>
                <a:spcPts val="1058"/>
              </a:spcAft>
              <a:buClr>
                <a:schemeClr val="bg2"/>
              </a:buClr>
              <a:buSzPct val="100000"/>
              <a:buFont typeface="Arial"/>
              <a:buChar char="•"/>
              <a:defRPr sz="2468">
                <a:solidFill>
                  <a:srgbClr val="002749"/>
                </a:solidFill>
              </a:defRPr>
            </a:lvl1pPr>
            <a:lvl2pPr marL="634536" indent="-444175">
              <a:lnSpc>
                <a:spcPct val="100000"/>
              </a:lnSpc>
              <a:spcBef>
                <a:spcPts val="0"/>
              </a:spcBef>
              <a:spcAft>
                <a:spcPts val="1058"/>
              </a:spcAft>
              <a:buClr>
                <a:schemeClr val="bg2"/>
              </a:buClr>
              <a:buSzPct val="100000"/>
              <a:buFont typeface="Arial"/>
              <a:buChar char="•"/>
              <a:defRPr sz="2115">
                <a:solidFill>
                  <a:srgbClr val="002749"/>
                </a:solidFill>
              </a:defRPr>
            </a:lvl2pPr>
            <a:lvl3pPr marL="761443" indent="-317268">
              <a:lnSpc>
                <a:spcPct val="100000"/>
              </a:lnSpc>
              <a:spcBef>
                <a:spcPts val="0"/>
              </a:spcBef>
              <a:spcAft>
                <a:spcPts val="1058"/>
              </a:spcAft>
              <a:buClr>
                <a:schemeClr val="bg2"/>
              </a:buClr>
              <a:buSzPct val="100000"/>
              <a:buFont typeface="Arial"/>
              <a:buChar char="•"/>
              <a:defRPr sz="1586">
                <a:solidFill>
                  <a:srgbClr val="002749"/>
                </a:solidFill>
              </a:defRPr>
            </a:lvl3pPr>
            <a:lvl4pPr marL="888350" indent="-253814">
              <a:lnSpc>
                <a:spcPct val="100000"/>
              </a:lnSpc>
              <a:spcBef>
                <a:spcPts val="0"/>
              </a:spcBef>
              <a:spcAft>
                <a:spcPts val="1058"/>
              </a:spcAft>
              <a:buClr>
                <a:schemeClr val="bg2"/>
              </a:buClr>
              <a:buSzPct val="100000"/>
              <a:buFont typeface="Arial"/>
              <a:buChar char="•"/>
              <a:defRPr sz="1410">
                <a:solidFill>
                  <a:srgbClr val="002749"/>
                </a:solidFill>
              </a:defRPr>
            </a:lvl4pPr>
            <a:lvl5pPr marL="1045001" indent="-251831">
              <a:lnSpc>
                <a:spcPct val="100000"/>
              </a:lnSpc>
              <a:spcBef>
                <a:spcPts val="0"/>
              </a:spcBef>
              <a:spcAft>
                <a:spcPts val="1058"/>
              </a:spcAft>
              <a:buClr>
                <a:schemeClr val="bg2"/>
              </a:buClr>
              <a:buSzPct val="100000"/>
              <a:buFont typeface="Arial"/>
              <a:buChar char="•"/>
              <a:defRPr sz="1410">
                <a:solidFill>
                  <a:srgbClr val="002749"/>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endParaRPr lang="de-DE" dirty="0"/>
          </a:p>
        </p:txBody>
      </p:sp>
    </p:spTree>
    <p:extLst>
      <p:ext uri="{BB962C8B-B14F-4D97-AF65-F5344CB8AC3E}">
        <p14:creationId xmlns:p14="http://schemas.microsoft.com/office/powerpoint/2010/main" val="124187721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240354533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0576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feld 6"/>
          <p:cNvSpPr txBox="1"/>
          <p:nvPr userDrawn="1"/>
        </p:nvSpPr>
        <p:spPr>
          <a:xfrm>
            <a:off x="5903171" y="5899432"/>
            <a:ext cx="806360" cy="805836"/>
          </a:xfrm>
          <a:prstGeom prst="rect">
            <a:avLst/>
          </a:prstGeom>
          <a:noFill/>
        </p:spPr>
        <p:txBody>
          <a:bodyPr vert="horz" wrap="none" lIns="63452" tIns="63452" rIns="63452" bIns="63452" rtlCol="0" anchor="ctr" anchorCtr="1">
            <a:noAutofit/>
          </a:bodyPr>
          <a:lstStyle/>
          <a:p>
            <a:pPr defTabSz="609274"/>
            <a:endParaRPr lang="de-DE" sz="969" dirty="0" err="1">
              <a:solidFill>
                <a:srgbClr val="000000"/>
              </a:solidFill>
            </a:endParaRPr>
          </a:p>
        </p:txBody>
      </p:sp>
      <p:sp>
        <p:nvSpPr>
          <p:cNvPr id="8" name="Rechteck 7"/>
          <p:cNvSpPr>
            <a:spLocks/>
          </p:cNvSpPr>
          <p:nvPr userDrawn="1"/>
        </p:nvSpPr>
        <p:spPr>
          <a:xfrm>
            <a:off x="253972" y="253807"/>
            <a:ext cx="11681359" cy="6345165"/>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61222" tIns="80610" rIns="161222" bIns="80610"/>
          <a:lstStyle/>
          <a:p>
            <a:pPr defTabSz="609274"/>
            <a:endParaRPr lang="de-DE" sz="2468">
              <a:solidFill>
                <a:srgbClr val="FFFFFF"/>
              </a:solidFill>
            </a:endParaRPr>
          </a:p>
        </p:txBody>
      </p:sp>
      <p:pic>
        <p:nvPicPr>
          <p:cNvPr id="4" name="Bild 5"/>
          <p:cNvPicPr>
            <a:picLocks noChangeAspect="1"/>
          </p:cNvPicPr>
          <p:nvPr userDrawn="1"/>
        </p:nvPicPr>
        <p:blipFill rotWithShape="1">
          <a:blip r:embed="rId2">
            <a:extLst>
              <a:ext uri="{28A0092B-C50C-407E-A947-70E740481C1C}">
                <a14:useLocalDpi xmlns:a14="http://schemas.microsoft.com/office/drawing/2010/main" val="0"/>
              </a:ext>
            </a:extLst>
          </a:blip>
          <a:srcRect t="-1" b="3353"/>
          <a:stretch/>
        </p:blipFill>
        <p:spPr>
          <a:xfrm>
            <a:off x="253971" y="253807"/>
            <a:ext cx="11681359" cy="6346373"/>
          </a:xfrm>
          <a:prstGeom prst="rect">
            <a:avLst/>
          </a:prstGeom>
        </p:spPr>
      </p:pic>
      <p:pic>
        <p:nvPicPr>
          <p:cNvPr id="5" name="Bild 11" descr="Logo JaLif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426" y="0"/>
            <a:ext cx="1874075" cy="1325680"/>
          </a:xfrm>
          <a:prstGeom prst="rect">
            <a:avLst/>
          </a:prstGeom>
        </p:spPr>
      </p:pic>
    </p:spTree>
    <p:extLst>
      <p:ext uri="{BB962C8B-B14F-4D97-AF65-F5344CB8AC3E}">
        <p14:creationId xmlns:p14="http://schemas.microsoft.com/office/powerpoint/2010/main" val="104121330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s &amp; figures">
    <p:spTree>
      <p:nvGrpSpPr>
        <p:cNvPr id="1" name=""/>
        <p:cNvGrpSpPr/>
        <p:nvPr/>
      </p:nvGrpSpPr>
      <p:grpSpPr>
        <a:xfrm>
          <a:off x="0" y="0"/>
          <a:ext cx="0" cy="0"/>
          <a:chOff x="0" y="0"/>
          <a:chExt cx="0" cy="0"/>
        </a:xfrm>
      </p:grpSpPr>
      <p:sp>
        <p:nvSpPr>
          <p:cNvPr id="10" name="Bildplatzhalter 4"/>
          <p:cNvSpPr>
            <a:spLocks noGrp="1"/>
          </p:cNvSpPr>
          <p:nvPr>
            <p:ph type="pic" sz="quarter" idx="10"/>
          </p:nvPr>
        </p:nvSpPr>
        <p:spPr>
          <a:xfrm>
            <a:off x="7366437" y="1399109"/>
            <a:ext cx="4190534" cy="4695422"/>
          </a:xfrm>
          <a:prstGeom prst="rect">
            <a:avLst/>
          </a:prstGeom>
        </p:spPr>
        <p:txBody>
          <a:bodyPr vert="horz" anchor="ctr" anchorCtr="1"/>
          <a:lstStyle>
            <a:lvl1pPr marL="0" indent="0">
              <a:buNone/>
              <a:defRPr sz="1763"/>
            </a:lvl1pPr>
          </a:lstStyle>
          <a:p>
            <a:endParaRPr lang="de-DE" dirty="0"/>
          </a:p>
        </p:txBody>
      </p:sp>
      <p:sp>
        <p:nvSpPr>
          <p:cNvPr id="1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endParaRPr lang="de-DE" dirty="0"/>
          </a:p>
        </p:txBody>
      </p:sp>
      <p:sp>
        <p:nvSpPr>
          <p:cNvPr id="9" name="Rechteck 8"/>
          <p:cNvSpPr/>
          <p:nvPr/>
        </p:nvSpPr>
        <p:spPr>
          <a:xfrm>
            <a:off x="630906" y="2954208"/>
            <a:ext cx="5692482" cy="3149971"/>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61222" tIns="80610" rIns="161222" bIns="80610" numCol="1" spcCol="0" rtlCol="0" fromWordArt="0" anchor="ctr" anchorCtr="0" forceAA="0" compatLnSpc="1">
            <a:prstTxWarp prst="textNoShape">
              <a:avLst/>
            </a:prstTxWarp>
            <a:noAutofit/>
          </a:bodyPr>
          <a:lstStyle/>
          <a:p>
            <a:pPr algn="ctr" defTabSz="609274"/>
            <a:endParaRPr lang="de-DE" sz="2468">
              <a:solidFill>
                <a:srgbClr val="FFFFFF"/>
              </a:solidFill>
            </a:endParaRPr>
          </a:p>
        </p:txBody>
      </p:sp>
      <p:sp>
        <p:nvSpPr>
          <p:cNvPr id="22" name="Textplatzhalter 26"/>
          <p:cNvSpPr>
            <a:spLocks noGrp="1"/>
          </p:cNvSpPr>
          <p:nvPr>
            <p:ph type="body" sz="quarter" idx="15"/>
          </p:nvPr>
        </p:nvSpPr>
        <p:spPr>
          <a:xfrm>
            <a:off x="707654" y="3019187"/>
            <a:ext cx="1809549" cy="3013953"/>
          </a:xfrm>
          <a:prstGeom prst="rect">
            <a:avLst/>
          </a:prstGeom>
          <a:solidFill>
            <a:schemeClr val="tx2"/>
          </a:solidFill>
        </p:spPr>
        <p:txBody>
          <a:bodyPr vert="horz" lIns="72000" tIns="72000" rIns="72000" bIns="72000"/>
          <a:lstStyle>
            <a:lvl1pPr marL="0" indent="0">
              <a:spcBef>
                <a:spcPts val="0"/>
              </a:spcBef>
              <a:buNone/>
              <a:defRPr sz="1763" cap="all">
                <a:solidFill>
                  <a:schemeClr val="bg1"/>
                </a:solidFill>
              </a:defRPr>
            </a:lvl1pPr>
          </a:lstStyle>
          <a:p>
            <a:pPr lvl="0"/>
            <a:endParaRPr lang="de-DE" dirty="0"/>
          </a:p>
        </p:txBody>
      </p:sp>
      <p:sp>
        <p:nvSpPr>
          <p:cNvPr id="13" name="Textplatzhalter 26"/>
          <p:cNvSpPr>
            <a:spLocks noGrp="1"/>
          </p:cNvSpPr>
          <p:nvPr>
            <p:ph type="body" sz="quarter" idx="16"/>
          </p:nvPr>
        </p:nvSpPr>
        <p:spPr>
          <a:xfrm>
            <a:off x="2575934" y="3019187"/>
            <a:ext cx="1809549" cy="3013953"/>
          </a:xfrm>
          <a:prstGeom prst="rect">
            <a:avLst/>
          </a:prstGeom>
          <a:solidFill>
            <a:schemeClr val="tx2"/>
          </a:solidFill>
        </p:spPr>
        <p:txBody>
          <a:bodyPr vert="horz" lIns="72000" tIns="72000" rIns="72000" bIns="72000"/>
          <a:lstStyle>
            <a:lvl1pPr marL="0" indent="0">
              <a:spcBef>
                <a:spcPts val="0"/>
              </a:spcBef>
              <a:buNone/>
              <a:defRPr sz="1763" cap="all">
                <a:solidFill>
                  <a:schemeClr val="bg1"/>
                </a:solidFill>
              </a:defRPr>
            </a:lvl1pPr>
          </a:lstStyle>
          <a:p>
            <a:pPr lvl="0"/>
            <a:endParaRPr lang="de-DE" dirty="0"/>
          </a:p>
        </p:txBody>
      </p:sp>
      <p:sp>
        <p:nvSpPr>
          <p:cNvPr id="14" name="Textplatzhalter 26"/>
          <p:cNvSpPr>
            <a:spLocks noGrp="1"/>
          </p:cNvSpPr>
          <p:nvPr>
            <p:ph type="body" sz="quarter" idx="17"/>
          </p:nvPr>
        </p:nvSpPr>
        <p:spPr>
          <a:xfrm>
            <a:off x="4444213" y="3019187"/>
            <a:ext cx="1809549" cy="3013953"/>
          </a:xfrm>
          <a:prstGeom prst="rect">
            <a:avLst/>
          </a:prstGeom>
          <a:solidFill>
            <a:schemeClr val="tx2"/>
          </a:solidFill>
        </p:spPr>
        <p:txBody>
          <a:bodyPr vert="horz" lIns="72000" tIns="72000" rIns="72000" bIns="72000"/>
          <a:lstStyle>
            <a:lvl1pPr marL="0" indent="0">
              <a:spcBef>
                <a:spcPts val="0"/>
              </a:spcBef>
              <a:buNone/>
              <a:defRPr sz="1763" cap="all">
                <a:solidFill>
                  <a:schemeClr val="bg1"/>
                </a:solidFill>
              </a:defRPr>
            </a:lvl1pPr>
          </a:lstStyle>
          <a:p>
            <a:pPr lvl="0"/>
            <a:endParaRPr lang="de-DE" dirty="0"/>
          </a:p>
        </p:txBody>
      </p:sp>
    </p:spTree>
    <p:extLst>
      <p:ext uri="{BB962C8B-B14F-4D97-AF65-F5344CB8AC3E}">
        <p14:creationId xmlns:p14="http://schemas.microsoft.com/office/powerpoint/2010/main" val="24381709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Emotion centered">
    <p:spTree>
      <p:nvGrpSpPr>
        <p:cNvPr id="1" name=""/>
        <p:cNvGrpSpPr/>
        <p:nvPr/>
      </p:nvGrpSpPr>
      <p:grpSpPr>
        <a:xfrm>
          <a:off x="0" y="0"/>
          <a:ext cx="0" cy="0"/>
          <a:chOff x="0" y="0"/>
          <a:chExt cx="0" cy="0"/>
        </a:xfrm>
      </p:grpSpPr>
      <p:sp>
        <p:nvSpPr>
          <p:cNvPr id="3" name="Bildplatzhalter 4"/>
          <p:cNvSpPr>
            <a:spLocks noGrp="1"/>
          </p:cNvSpPr>
          <p:nvPr>
            <p:ph type="pic" sz="quarter" idx="10"/>
          </p:nvPr>
        </p:nvSpPr>
        <p:spPr>
          <a:xfrm>
            <a:off x="251988" y="1014291"/>
            <a:ext cx="11683825" cy="5583745"/>
          </a:xfrm>
          <a:prstGeom prst="rect">
            <a:avLst/>
          </a:prstGeom>
          <a:solidFill>
            <a:schemeClr val="bg1"/>
          </a:solidFill>
        </p:spPr>
        <p:txBody>
          <a:bodyPr vert="horz" anchor="t" anchorCtr="1"/>
          <a:lstStyle>
            <a:lvl1pPr marL="0" indent="0">
              <a:buNone/>
              <a:defRPr sz="1763" b="1"/>
            </a:lvl1pPr>
          </a:lstStyle>
          <a:p>
            <a:endParaRPr lang="de-DE" dirty="0"/>
          </a:p>
        </p:txBody>
      </p:sp>
      <p:sp>
        <p:nvSpPr>
          <p:cNvPr id="4" name="Titel 1"/>
          <p:cNvSpPr>
            <a:spLocks noGrp="1"/>
          </p:cNvSpPr>
          <p:nvPr>
            <p:ph type="title"/>
          </p:nvPr>
        </p:nvSpPr>
        <p:spPr>
          <a:xfrm>
            <a:off x="639769" y="2972951"/>
            <a:ext cx="10911063" cy="650965"/>
          </a:xfrm>
          <a:prstGeom prst="rect">
            <a:avLst/>
          </a:prstGeom>
        </p:spPr>
        <p:txBody>
          <a:bodyPr vert="horz" wrap="square" lIns="0" tIns="0" rIns="0" bIns="0" anchor="t" anchorCtr="0">
            <a:spAutoFit/>
          </a:bodyPr>
          <a:lstStyle>
            <a:lvl1pPr algn="ctr">
              <a:lnSpc>
                <a:spcPct val="100000"/>
              </a:lnSpc>
              <a:defRPr sz="4230" b="1" baseline="0">
                <a:solidFill>
                  <a:schemeClr val="tx2"/>
                </a:solidFill>
              </a:defRPr>
            </a:lvl1pPr>
          </a:lstStyle>
          <a:p>
            <a:endParaRPr lang="de-DE" dirty="0"/>
          </a:p>
        </p:txBody>
      </p:sp>
      <p:sp>
        <p:nvSpPr>
          <p:cNvPr id="5" name="Untertitel 2"/>
          <p:cNvSpPr>
            <a:spLocks noGrp="1"/>
          </p:cNvSpPr>
          <p:nvPr>
            <p:ph type="subTitle" idx="1"/>
            <p:custDataLst>
              <p:tags r:id="rId1"/>
            </p:custDataLst>
          </p:nvPr>
        </p:nvSpPr>
        <p:spPr>
          <a:xfrm>
            <a:off x="634644" y="3690716"/>
            <a:ext cx="10913379" cy="634587"/>
          </a:xfrm>
          <a:prstGeom prst="rect">
            <a:avLst/>
          </a:prstGeom>
          <a:ln>
            <a:noFill/>
          </a:ln>
        </p:spPr>
        <p:txBody>
          <a:bodyPr lIns="0" tIns="0" rIns="0" bIns="0" anchor="t" anchorCtr="0">
            <a:normAutofit/>
          </a:bodyPr>
          <a:lstStyle>
            <a:lvl1pPr marL="0" indent="0" algn="ctr">
              <a:buNone/>
              <a:defRPr sz="2820">
                <a:solidFill>
                  <a:schemeClr val="bg2"/>
                </a:solidFill>
              </a:defRPr>
            </a:lvl1pPr>
            <a:lvl2pPr marL="402930" indent="0" algn="ctr">
              <a:buNone/>
              <a:defRPr>
                <a:solidFill>
                  <a:schemeClr val="tx1">
                    <a:tint val="75000"/>
                  </a:schemeClr>
                </a:solidFill>
              </a:defRPr>
            </a:lvl2pPr>
            <a:lvl3pPr marL="805861" indent="0" algn="ctr">
              <a:buNone/>
              <a:defRPr>
                <a:solidFill>
                  <a:schemeClr val="tx1">
                    <a:tint val="75000"/>
                  </a:schemeClr>
                </a:solidFill>
              </a:defRPr>
            </a:lvl3pPr>
            <a:lvl4pPr marL="1208791" indent="0" algn="ctr">
              <a:buNone/>
              <a:defRPr>
                <a:solidFill>
                  <a:schemeClr val="tx1">
                    <a:tint val="75000"/>
                  </a:schemeClr>
                </a:solidFill>
              </a:defRPr>
            </a:lvl4pPr>
            <a:lvl5pPr marL="1611721" indent="0" algn="ctr">
              <a:buNone/>
              <a:defRPr>
                <a:solidFill>
                  <a:schemeClr val="tx1">
                    <a:tint val="75000"/>
                  </a:schemeClr>
                </a:solidFill>
              </a:defRPr>
            </a:lvl5pPr>
            <a:lvl6pPr marL="2014652" indent="0" algn="ctr">
              <a:buNone/>
              <a:defRPr>
                <a:solidFill>
                  <a:schemeClr val="tx1">
                    <a:tint val="75000"/>
                  </a:schemeClr>
                </a:solidFill>
              </a:defRPr>
            </a:lvl6pPr>
            <a:lvl7pPr marL="2417582" indent="0" algn="ctr">
              <a:buNone/>
              <a:defRPr>
                <a:solidFill>
                  <a:schemeClr val="tx1">
                    <a:tint val="75000"/>
                  </a:schemeClr>
                </a:solidFill>
              </a:defRPr>
            </a:lvl7pPr>
            <a:lvl8pPr marL="2820513" indent="0" algn="ctr">
              <a:buNone/>
              <a:defRPr>
                <a:solidFill>
                  <a:schemeClr val="tx1">
                    <a:tint val="75000"/>
                  </a:schemeClr>
                </a:solidFill>
              </a:defRPr>
            </a:lvl8pPr>
            <a:lvl9pPr marL="3223443" indent="0" algn="ctr">
              <a:buNone/>
              <a:defRPr>
                <a:solidFill>
                  <a:schemeClr val="tx1">
                    <a:tint val="75000"/>
                  </a:schemeClr>
                </a:solidFill>
              </a:defRPr>
            </a:lvl9pPr>
          </a:lstStyle>
          <a:p>
            <a:endParaRPr lang="de-DE" dirty="0"/>
          </a:p>
        </p:txBody>
      </p:sp>
      <p:sp>
        <p:nvSpPr>
          <p:cNvPr id="7" name="Rechteck 6"/>
          <p:cNvSpPr>
            <a:spLocks/>
          </p:cNvSpPr>
          <p:nvPr userDrawn="1"/>
        </p:nvSpPr>
        <p:spPr>
          <a:xfrm>
            <a:off x="0" y="6635919"/>
            <a:ext cx="12192000" cy="222081"/>
          </a:xfrm>
          <a:prstGeom prst="rect">
            <a:avLst/>
          </a:prstGeom>
          <a:solidFill>
            <a:srgbClr val="FAFAFA"/>
          </a:solidFill>
          <a:ln w="3175">
            <a:noFill/>
          </a:ln>
          <a:effectLst/>
        </p:spPr>
        <p:style>
          <a:lnRef idx="1">
            <a:schemeClr val="accent1"/>
          </a:lnRef>
          <a:fillRef idx="3">
            <a:schemeClr val="accent1"/>
          </a:fillRef>
          <a:effectRef idx="2">
            <a:schemeClr val="accent1"/>
          </a:effectRef>
          <a:fontRef idx="minor">
            <a:schemeClr val="lt1"/>
          </a:fontRef>
        </p:style>
        <p:txBody>
          <a:bodyPr lIns="161222" tIns="80610" rIns="161222" bIns="80610"/>
          <a:lstStyle/>
          <a:p>
            <a:pPr defTabSz="609274"/>
            <a:endParaRPr lang="de-DE" sz="2468">
              <a:solidFill>
                <a:srgbClr val="FFFFFF"/>
              </a:solidFill>
            </a:endParaRPr>
          </a:p>
        </p:txBody>
      </p:sp>
    </p:spTree>
    <p:extLst>
      <p:ext uri="{BB962C8B-B14F-4D97-AF65-F5344CB8AC3E}">
        <p14:creationId xmlns:p14="http://schemas.microsoft.com/office/powerpoint/2010/main" val="280185603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p:spTree>
      <p:nvGrpSpPr>
        <p:cNvPr id="1" name=""/>
        <p:cNvGrpSpPr/>
        <p:nvPr/>
      </p:nvGrpSpPr>
      <p:grpSpPr>
        <a:xfrm>
          <a:off x="0" y="0"/>
          <a:ext cx="0" cy="0"/>
          <a:chOff x="0" y="0"/>
          <a:chExt cx="0" cy="0"/>
        </a:xfrm>
      </p:grpSpPr>
      <p:sp>
        <p:nvSpPr>
          <p:cNvPr id="8" name="Titel 1"/>
          <p:cNvSpPr>
            <a:spLocks noGrp="1"/>
          </p:cNvSpPr>
          <p:nvPr>
            <p:ph type="title"/>
          </p:nvPr>
        </p:nvSpPr>
        <p:spPr>
          <a:xfrm>
            <a:off x="639770" y="1251640"/>
            <a:ext cx="10907892" cy="650965"/>
          </a:xfrm>
          <a:prstGeom prst="rect">
            <a:avLst/>
          </a:prstGeom>
        </p:spPr>
        <p:txBody>
          <a:bodyPr vert="horz" wrap="square" lIns="0" tIns="0" rIns="0" bIns="0" anchor="t" anchorCtr="0">
            <a:spAutoFit/>
          </a:bodyPr>
          <a:lstStyle>
            <a:lvl1pPr algn="l">
              <a:lnSpc>
                <a:spcPct val="100000"/>
              </a:lnSpc>
              <a:defRPr sz="4228" b="1" baseline="0">
                <a:solidFill>
                  <a:schemeClr val="tx2"/>
                </a:solidFill>
              </a:defRPr>
            </a:lvl1pPr>
          </a:lstStyle>
          <a:p>
            <a:endParaRPr lang="de-DE" dirty="0"/>
          </a:p>
        </p:txBody>
      </p:sp>
      <p:sp>
        <p:nvSpPr>
          <p:cNvPr id="7" name="Untertitel 2"/>
          <p:cNvSpPr>
            <a:spLocks noGrp="1"/>
          </p:cNvSpPr>
          <p:nvPr>
            <p:ph type="subTitle" idx="1"/>
            <p:custDataLst>
              <p:tags r:id="rId1"/>
            </p:custDataLst>
          </p:nvPr>
        </p:nvSpPr>
        <p:spPr>
          <a:xfrm>
            <a:off x="634645" y="2001413"/>
            <a:ext cx="10913379" cy="634587"/>
          </a:xfrm>
          <a:prstGeom prst="rect">
            <a:avLst/>
          </a:prstGeom>
          <a:ln>
            <a:noFill/>
          </a:ln>
        </p:spPr>
        <p:txBody>
          <a:bodyPr lIns="0" tIns="0" rIns="0" bIns="0" anchor="t" anchorCtr="0">
            <a:normAutofit/>
          </a:bodyPr>
          <a:lstStyle>
            <a:lvl1pPr marL="0" indent="0" algn="l">
              <a:buNone/>
              <a:defRPr sz="2818">
                <a:solidFill>
                  <a:schemeClr val="bg2"/>
                </a:solidFill>
              </a:defRPr>
            </a:lvl1pPr>
            <a:lvl2pPr marL="402671" indent="0" algn="ctr">
              <a:buNone/>
              <a:defRPr>
                <a:solidFill>
                  <a:schemeClr val="tx1">
                    <a:tint val="75000"/>
                  </a:schemeClr>
                </a:solidFill>
              </a:defRPr>
            </a:lvl2pPr>
            <a:lvl3pPr marL="805343" indent="0" algn="ctr">
              <a:buNone/>
              <a:defRPr>
                <a:solidFill>
                  <a:schemeClr val="tx1">
                    <a:tint val="75000"/>
                  </a:schemeClr>
                </a:solidFill>
              </a:defRPr>
            </a:lvl3pPr>
            <a:lvl4pPr marL="1208013" indent="0" algn="ctr">
              <a:buNone/>
              <a:defRPr>
                <a:solidFill>
                  <a:schemeClr val="tx1">
                    <a:tint val="75000"/>
                  </a:schemeClr>
                </a:solidFill>
              </a:defRPr>
            </a:lvl4pPr>
            <a:lvl5pPr marL="1610684" indent="0" algn="ctr">
              <a:buNone/>
              <a:defRPr>
                <a:solidFill>
                  <a:schemeClr val="tx1">
                    <a:tint val="75000"/>
                  </a:schemeClr>
                </a:solidFill>
              </a:defRPr>
            </a:lvl5pPr>
            <a:lvl6pPr marL="2013355" indent="0" algn="ctr">
              <a:buNone/>
              <a:defRPr>
                <a:solidFill>
                  <a:schemeClr val="tx1">
                    <a:tint val="75000"/>
                  </a:schemeClr>
                </a:solidFill>
              </a:defRPr>
            </a:lvl6pPr>
            <a:lvl7pPr marL="2416027" indent="0" algn="ctr">
              <a:buNone/>
              <a:defRPr>
                <a:solidFill>
                  <a:schemeClr val="tx1">
                    <a:tint val="75000"/>
                  </a:schemeClr>
                </a:solidFill>
              </a:defRPr>
            </a:lvl7pPr>
            <a:lvl8pPr marL="2818698" indent="0" algn="ctr">
              <a:buNone/>
              <a:defRPr>
                <a:solidFill>
                  <a:schemeClr val="tx1">
                    <a:tint val="75000"/>
                  </a:schemeClr>
                </a:solidFill>
              </a:defRPr>
            </a:lvl8pPr>
            <a:lvl9pPr marL="3221368" indent="0" algn="ctr">
              <a:buNone/>
              <a:defRPr>
                <a:solidFill>
                  <a:schemeClr val="tx1">
                    <a:tint val="75000"/>
                  </a:schemeClr>
                </a:solidFill>
              </a:defRPr>
            </a:lvl9pPr>
          </a:lstStyle>
          <a:p>
            <a:endParaRPr lang="de-DE" dirty="0"/>
          </a:p>
        </p:txBody>
      </p:sp>
      <p:sp>
        <p:nvSpPr>
          <p:cNvPr id="4" name="Rechteck 3"/>
          <p:cNvSpPr>
            <a:spLocks/>
          </p:cNvSpPr>
          <p:nvPr userDrawn="1"/>
        </p:nvSpPr>
        <p:spPr>
          <a:xfrm>
            <a:off x="1" y="6635919"/>
            <a:ext cx="12192000" cy="222081"/>
          </a:xfrm>
          <a:prstGeom prst="rect">
            <a:avLst/>
          </a:prstGeom>
          <a:solidFill>
            <a:srgbClr val="FAFAFA"/>
          </a:solidFill>
          <a:ln w="3175">
            <a:noFill/>
          </a:ln>
          <a:effectLst/>
        </p:spPr>
        <p:style>
          <a:lnRef idx="1">
            <a:schemeClr val="accent1"/>
          </a:lnRef>
          <a:fillRef idx="3">
            <a:schemeClr val="accent1"/>
          </a:fillRef>
          <a:effectRef idx="2">
            <a:schemeClr val="accent1"/>
          </a:effectRef>
          <a:fontRef idx="minor">
            <a:schemeClr val="lt1"/>
          </a:fontRef>
        </p:style>
        <p:txBody>
          <a:bodyPr lIns="161113" tIns="80555" rIns="161113" bIns="80555"/>
          <a:lstStyle/>
          <a:p>
            <a:pPr defTabSz="609274"/>
            <a:endParaRPr lang="de-DE" sz="2202" dirty="0">
              <a:solidFill>
                <a:srgbClr val="FFFFFF"/>
              </a:solidFill>
            </a:endParaRPr>
          </a:p>
        </p:txBody>
      </p:sp>
    </p:spTree>
    <p:extLst>
      <p:ext uri="{BB962C8B-B14F-4D97-AF65-F5344CB8AC3E}">
        <p14:creationId xmlns:p14="http://schemas.microsoft.com/office/powerpoint/2010/main" val="370080196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olution Group – Title">
    <p:spTree>
      <p:nvGrpSpPr>
        <p:cNvPr id="1" name=""/>
        <p:cNvGrpSpPr/>
        <p:nvPr/>
      </p:nvGrpSpPr>
      <p:grpSpPr>
        <a:xfrm>
          <a:off x="0" y="0"/>
          <a:ext cx="0" cy="0"/>
          <a:chOff x="0" y="0"/>
          <a:chExt cx="0" cy="0"/>
        </a:xfrm>
      </p:grpSpPr>
      <p:sp>
        <p:nvSpPr>
          <p:cNvPr id="7" name="Textfeld 6"/>
          <p:cNvSpPr txBox="1"/>
          <p:nvPr userDrawn="1"/>
        </p:nvSpPr>
        <p:spPr>
          <a:xfrm>
            <a:off x="5903170" y="5899432"/>
            <a:ext cx="806360" cy="805836"/>
          </a:xfrm>
          <a:prstGeom prst="rect">
            <a:avLst/>
          </a:prstGeom>
          <a:noFill/>
        </p:spPr>
        <p:txBody>
          <a:bodyPr vert="horz" wrap="none" lIns="63297" tIns="63297" rIns="63297" bIns="63297" rtlCol="0" anchor="ctr" anchorCtr="1">
            <a:noAutofit/>
          </a:bodyPr>
          <a:lstStyle/>
          <a:p>
            <a:pPr defTabSz="609274"/>
            <a:endParaRPr lang="de-DE" sz="969" dirty="0" err="1">
              <a:solidFill>
                <a:srgbClr val="000000"/>
              </a:solidFill>
            </a:endParaRPr>
          </a:p>
        </p:txBody>
      </p:sp>
      <p:sp>
        <p:nvSpPr>
          <p:cNvPr id="11" name="Titel 10"/>
          <p:cNvSpPr>
            <a:spLocks noGrp="1"/>
          </p:cNvSpPr>
          <p:nvPr>
            <p:ph type="title"/>
          </p:nvPr>
        </p:nvSpPr>
        <p:spPr>
          <a:xfrm>
            <a:off x="793661" y="3109145"/>
            <a:ext cx="10603320" cy="634517"/>
          </a:xfrm>
          <a:prstGeom prst="rect">
            <a:avLst/>
          </a:prstGeom>
        </p:spPr>
        <p:txBody>
          <a:bodyPr vert="horz" lIns="71824" tIns="71824" rIns="71824" bIns="71824" anchor="ctr" anchorCtr="1"/>
          <a:lstStyle>
            <a:lvl1pPr>
              <a:defRPr sz="1939"/>
            </a:lvl1pPr>
          </a:lstStyle>
          <a:p>
            <a:r>
              <a:rPr lang="de-DE" dirty="0" smtClean="0"/>
              <a:t>Mastertitelformat bearbeiten</a:t>
            </a:r>
            <a:endParaRPr lang="de-DE" dirty="0"/>
          </a:p>
        </p:txBody>
      </p:sp>
    </p:spTree>
    <p:extLst>
      <p:ext uri="{BB962C8B-B14F-4D97-AF65-F5344CB8AC3E}">
        <p14:creationId xmlns:p14="http://schemas.microsoft.com/office/powerpoint/2010/main" val="607059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par>
                          <p:cTn id="8" fill="hold">
                            <p:stCondLst>
                              <p:cond delay="300"/>
                            </p:stCondLst>
                            <p:childTnLst>
                              <p:par>
                                <p:cTn id="9" presetID="0" presetClass="path" presetSubtype="0" accel="50000" decel="50000" fill="hold" grpId="1" nodeType="afterEffect">
                                  <p:stCondLst>
                                    <p:cond delay="600"/>
                                  </p:stCondLst>
                                  <p:childTnLst>
                                    <p:animMotion origin="layout" path="M 0 0 L 0 -0.25122 " pathEditMode="relative" ptsTypes="AA">
                                      <p:cBhvr>
                                        <p:cTn id="10" dur="1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Solution Group – Case 1">
    <p:spTree>
      <p:nvGrpSpPr>
        <p:cNvPr id="1" name=""/>
        <p:cNvGrpSpPr/>
        <p:nvPr/>
      </p:nvGrpSpPr>
      <p:grpSpPr>
        <a:xfrm>
          <a:off x="0" y="0"/>
          <a:ext cx="0" cy="0"/>
          <a:chOff x="0" y="0"/>
          <a:chExt cx="0" cy="0"/>
        </a:xfrm>
      </p:grpSpPr>
      <p:sp>
        <p:nvSpPr>
          <p:cNvPr id="27" name="Textplatzhalter 11"/>
          <p:cNvSpPr>
            <a:spLocks noGrp="1"/>
          </p:cNvSpPr>
          <p:nvPr userDrawn="1">
            <p:ph type="body" sz="quarter" idx="25"/>
          </p:nvPr>
        </p:nvSpPr>
        <p:spPr>
          <a:xfrm>
            <a:off x="1397915" y="4416236"/>
            <a:ext cx="9396955" cy="2030453"/>
          </a:xfrm>
          <a:prstGeom prst="rect">
            <a:avLst/>
          </a:prstGeom>
          <a:solidFill>
            <a:schemeClr val="bg1"/>
          </a:solidFill>
          <a:ln>
            <a:noFill/>
          </a:ln>
        </p:spPr>
        <p:txBody>
          <a:bodyPr vert="horz" wrap="square" lIns="253901" tIns="253901" rIns="3300710" bIns="253901">
            <a:noAutofit/>
          </a:bodyPr>
          <a:lstStyle>
            <a:lvl1pPr marL="190311" indent="-190311">
              <a:lnSpc>
                <a:spcPct val="100000"/>
              </a:lnSpc>
              <a:spcBef>
                <a:spcPts val="0"/>
              </a:spcBef>
              <a:spcAft>
                <a:spcPts val="1058"/>
              </a:spcAft>
              <a:buSzPct val="80000"/>
              <a:buFont typeface="Wingdings" charset="2"/>
              <a:buChar char="§"/>
              <a:defRPr sz="1400">
                <a:solidFill>
                  <a:schemeClr val="tx1"/>
                </a:solidFill>
              </a:defRPr>
            </a:lvl1pPr>
            <a:lvl2pPr marL="380620" indent="-190311">
              <a:lnSpc>
                <a:spcPct val="100000"/>
              </a:lnSpc>
              <a:spcBef>
                <a:spcPts val="0"/>
              </a:spcBef>
              <a:spcAft>
                <a:spcPts val="1058"/>
              </a:spcAft>
              <a:buSzPct val="80000"/>
              <a:buFont typeface="Wingdings" charset="2"/>
              <a:buChar char="§"/>
              <a:defRPr sz="1199">
                <a:solidFill>
                  <a:schemeClr val="tx1"/>
                </a:solidFill>
              </a:defRPr>
            </a:lvl2pPr>
            <a:lvl3pPr marL="539212" indent="-158592">
              <a:lnSpc>
                <a:spcPct val="100000"/>
              </a:lnSpc>
              <a:spcBef>
                <a:spcPts val="0"/>
              </a:spcBef>
              <a:spcAft>
                <a:spcPts val="1058"/>
              </a:spcAft>
              <a:buSzPct val="80000"/>
              <a:buFont typeface="Wingdings" charset="2"/>
              <a:buChar char="§"/>
              <a:defRPr sz="999">
                <a:solidFill>
                  <a:schemeClr val="tx1"/>
                </a:solidFill>
              </a:defRPr>
            </a:lvl3pPr>
            <a:lvl4pPr marL="666087" indent="-126873">
              <a:lnSpc>
                <a:spcPct val="100000"/>
              </a:lnSpc>
              <a:spcBef>
                <a:spcPts val="0"/>
              </a:spcBef>
              <a:spcAft>
                <a:spcPts val="1058"/>
              </a:spcAft>
              <a:buSzPct val="80000"/>
              <a:buFont typeface="Wingdings" charset="2"/>
              <a:buChar char="§"/>
              <a:defRPr sz="900">
                <a:solidFill>
                  <a:schemeClr val="tx1"/>
                </a:solidFill>
              </a:defRPr>
            </a:lvl4pPr>
            <a:lvl5pPr marL="792959" indent="-111015">
              <a:lnSpc>
                <a:spcPct val="100000"/>
              </a:lnSpc>
              <a:spcBef>
                <a:spcPts val="0"/>
              </a:spcBef>
              <a:spcAft>
                <a:spcPts val="1058"/>
              </a:spcAft>
              <a:buSzPct val="80000"/>
              <a:buFont typeface="Wingdings" charset="2"/>
              <a:buChar char="§"/>
              <a:defRPr sz="900">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extfeld 6"/>
          <p:cNvSpPr txBox="1"/>
          <p:nvPr userDrawn="1"/>
        </p:nvSpPr>
        <p:spPr>
          <a:xfrm>
            <a:off x="5903171" y="5899432"/>
            <a:ext cx="806360" cy="805836"/>
          </a:xfrm>
          <a:prstGeom prst="rect">
            <a:avLst/>
          </a:prstGeom>
          <a:noFill/>
        </p:spPr>
        <p:txBody>
          <a:bodyPr vert="horz" wrap="none" lIns="63434" tIns="63434" rIns="63434" bIns="63434" rtlCol="0" anchor="ctr" anchorCtr="1">
            <a:noAutofit/>
          </a:bodyPr>
          <a:lstStyle/>
          <a:p>
            <a:pPr defTabSz="609274"/>
            <a:endParaRPr lang="de-DE" sz="999" dirty="0" err="1">
              <a:solidFill>
                <a:srgbClr val="000000"/>
              </a:solidFill>
            </a:endParaRPr>
          </a:p>
        </p:txBody>
      </p:sp>
      <p:sp>
        <p:nvSpPr>
          <p:cNvPr id="12" name="Titel 10"/>
          <p:cNvSpPr>
            <a:spLocks noGrp="1"/>
          </p:cNvSpPr>
          <p:nvPr userDrawn="1">
            <p:ph type="title"/>
          </p:nvPr>
        </p:nvSpPr>
        <p:spPr>
          <a:xfrm>
            <a:off x="793662" y="1510683"/>
            <a:ext cx="10603320" cy="391339"/>
          </a:xfrm>
          <a:prstGeom prst="rect">
            <a:avLst/>
          </a:prstGeom>
        </p:spPr>
        <p:txBody>
          <a:bodyPr vert="horz" lIns="63475" tIns="63475" rIns="63475" bIns="63475" anchor="ctr" anchorCtr="1"/>
          <a:lstStyle>
            <a:lvl1pPr>
              <a:defRPr sz="1899"/>
            </a:lvl1pPr>
          </a:lstStyle>
          <a:p>
            <a:r>
              <a:rPr lang="de-DE" dirty="0" smtClean="0"/>
              <a:t>Mastertitelformat bearbeiten</a:t>
            </a:r>
            <a:endParaRPr lang="de-DE" dirty="0"/>
          </a:p>
        </p:txBody>
      </p:sp>
    </p:spTree>
    <p:extLst>
      <p:ext uri="{BB962C8B-B14F-4D97-AF65-F5344CB8AC3E}">
        <p14:creationId xmlns:p14="http://schemas.microsoft.com/office/powerpoint/2010/main" val="11291805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300"/>
                        <p:tgtEl>
                          <p:spTgt spid="2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7" name="Rechteck 6"/>
          <p:cNvSpPr>
            <a:spLocks/>
          </p:cNvSpPr>
          <p:nvPr userDrawn="1"/>
        </p:nvSpPr>
        <p:spPr>
          <a:xfrm>
            <a:off x="251934" y="1007767"/>
            <a:ext cx="11686157" cy="5578708"/>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79836" tIns="179836" rIns="179836" bIns="179836"/>
          <a:lstStyle/>
          <a:p>
            <a:pPr defTabSz="609206"/>
            <a:endParaRPr lang="de-DE" sz="2498" dirty="0">
              <a:solidFill>
                <a:srgbClr val="FFFFFF"/>
              </a:solidFill>
            </a:endParaRPr>
          </a:p>
        </p:txBody>
      </p:sp>
      <p:sp>
        <p:nvSpPr>
          <p:cNvPr id="2" name="Titel 1"/>
          <p:cNvSpPr>
            <a:spLocks noGrp="1"/>
          </p:cNvSpPr>
          <p:nvPr>
            <p:ph type="title"/>
          </p:nvPr>
        </p:nvSpPr>
        <p:spPr>
          <a:xfrm>
            <a:off x="629839" y="1259709"/>
            <a:ext cx="9837315" cy="443095"/>
          </a:xfrm>
          <a:prstGeom prst="rect">
            <a:avLst/>
          </a:prstGeo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a:xfrm>
            <a:off x="629838" y="6657946"/>
            <a:ext cx="507945" cy="123082"/>
          </a:xfrm>
          <a:prstGeom prst="rect">
            <a:avLst/>
          </a:prstGeom>
        </p:spPr>
        <p:txBody>
          <a:bodyPr/>
          <a:lstStyle/>
          <a:p>
            <a:pPr defTabSz="609274"/>
            <a:fld id="{5BFEED21-5B62-420C-9562-FF7C7A807F89}" type="datetime1">
              <a:rPr lang="en-US" sz="2468" smtClean="0">
                <a:solidFill>
                  <a:srgbClr val="D0D0D0">
                    <a:lumMod val="50000"/>
                  </a:srgbClr>
                </a:solidFill>
              </a:rPr>
              <a:pPr defTabSz="609274"/>
              <a:t>3/2/2019</a:t>
            </a:fld>
            <a:endParaRPr lang="de-DE" sz="2468">
              <a:solidFill>
                <a:srgbClr val="D0D0D0">
                  <a:lumMod val="50000"/>
                </a:srgbClr>
              </a:solidFill>
            </a:endParaRPr>
          </a:p>
        </p:txBody>
      </p:sp>
      <p:sp>
        <p:nvSpPr>
          <p:cNvPr id="5" name="Fußzeilenplatzhalter 4"/>
          <p:cNvSpPr>
            <a:spLocks noGrp="1"/>
          </p:cNvSpPr>
          <p:nvPr>
            <p:ph type="ftr" sz="quarter" idx="11"/>
          </p:nvPr>
        </p:nvSpPr>
        <p:spPr>
          <a:xfrm>
            <a:off x="1151702" y="6657946"/>
            <a:ext cx="4272904" cy="123082"/>
          </a:xfrm>
          <a:prstGeom prst="rect">
            <a:avLst/>
          </a:prstGeom>
        </p:spPr>
        <p:txBody>
          <a:bodyPr/>
          <a:lstStyle/>
          <a:p>
            <a:pPr defTabSz="609274"/>
            <a:r>
              <a:rPr lang="en-US" sz="2468" smtClean="0">
                <a:solidFill>
                  <a:srgbClr val="000000"/>
                </a:solidFill>
              </a:rPr>
              <a:t>Name | arvato Systems</a:t>
            </a:r>
            <a:endParaRPr lang="de-DE" sz="2468" dirty="0">
              <a:solidFill>
                <a:srgbClr val="000000"/>
              </a:solidFill>
            </a:endParaRPr>
          </a:p>
        </p:txBody>
      </p:sp>
      <p:sp>
        <p:nvSpPr>
          <p:cNvPr id="6" name="Foliennummernplatzhalter 5"/>
          <p:cNvSpPr>
            <a:spLocks noGrp="1"/>
          </p:cNvSpPr>
          <p:nvPr>
            <p:ph type="sldNum" sz="quarter" idx="12"/>
          </p:nvPr>
        </p:nvSpPr>
        <p:spPr>
          <a:xfrm>
            <a:off x="10822382" y="6657946"/>
            <a:ext cx="719812" cy="123082"/>
          </a:xfrm>
          <a:prstGeom prst="rect">
            <a:avLst/>
          </a:prstGeom>
        </p:spPr>
        <p:txBody>
          <a:bodyPr/>
          <a:lstStyle/>
          <a:p>
            <a:pPr defTabSz="609274"/>
            <a:fld id="{A5FE0BE9-2605-47C0-8F30-F383CC1BC3CC}" type="slidenum">
              <a:rPr lang="de-DE" sz="2468" smtClean="0">
                <a:solidFill>
                  <a:srgbClr val="D0D0D0">
                    <a:lumMod val="50000"/>
                  </a:srgbClr>
                </a:solidFill>
              </a:rPr>
              <a:pPr defTabSz="609274"/>
              <a:t>‹Nr.›</a:t>
            </a:fld>
            <a:endParaRPr lang="de-DE" sz="2468">
              <a:solidFill>
                <a:srgbClr val="D0D0D0">
                  <a:lumMod val="50000"/>
                </a:srgbClr>
              </a:solidFill>
            </a:endParaRPr>
          </a:p>
        </p:txBody>
      </p:sp>
    </p:spTree>
    <p:extLst>
      <p:ext uri="{BB962C8B-B14F-4D97-AF65-F5344CB8AC3E}">
        <p14:creationId xmlns:p14="http://schemas.microsoft.com/office/powerpoint/2010/main" val="26988393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Facts &amp; figures left + Emotion">
    <p:spTree>
      <p:nvGrpSpPr>
        <p:cNvPr id="1" name=""/>
        <p:cNvGrpSpPr/>
        <p:nvPr/>
      </p:nvGrpSpPr>
      <p:grpSpPr>
        <a:xfrm>
          <a:off x="0" y="0"/>
          <a:ext cx="0" cy="0"/>
          <a:chOff x="0" y="0"/>
          <a:chExt cx="0" cy="0"/>
        </a:xfrm>
      </p:grpSpPr>
      <p:sp>
        <p:nvSpPr>
          <p:cNvPr id="6" name="Bildplatzhalter 4"/>
          <p:cNvSpPr>
            <a:spLocks noGrp="1"/>
          </p:cNvSpPr>
          <p:nvPr>
            <p:ph type="pic" sz="quarter" idx="10"/>
          </p:nvPr>
        </p:nvSpPr>
        <p:spPr>
          <a:xfrm>
            <a:off x="251989" y="3667665"/>
            <a:ext cx="11683825" cy="276999"/>
          </a:xfrm>
          <a:prstGeom prst="rect">
            <a:avLst/>
          </a:prstGeom>
          <a:solidFill>
            <a:schemeClr val="bg1"/>
          </a:solidFill>
        </p:spPr>
        <p:txBody>
          <a:bodyPr vert="horz" anchor="ctr" anchorCtr="1"/>
          <a:lstStyle>
            <a:lvl1pPr marL="0" indent="0">
              <a:buNone/>
              <a:defRPr sz="1799" b="1"/>
            </a:lvl1pPr>
          </a:lstStyle>
          <a:p>
            <a:endParaRPr lang="de-DE" dirty="0"/>
          </a:p>
        </p:txBody>
      </p:sp>
      <p:sp>
        <p:nvSpPr>
          <p:cNvPr id="8" name="Titel 1"/>
          <p:cNvSpPr>
            <a:spLocks noGrp="1"/>
          </p:cNvSpPr>
          <p:nvPr>
            <p:ph type="title"/>
          </p:nvPr>
        </p:nvSpPr>
        <p:spPr>
          <a:xfrm>
            <a:off x="639770" y="1251643"/>
            <a:ext cx="5455531" cy="542470"/>
          </a:xfrm>
          <a:prstGeom prst="rect">
            <a:avLst/>
          </a:prstGeom>
        </p:spPr>
        <p:txBody>
          <a:bodyPr vert="horz" lIns="0" tIns="0" rIns="0" bIns="0" anchor="t" anchorCtr="0">
            <a:spAutoFit/>
          </a:bodyPr>
          <a:lstStyle>
            <a:lvl1pPr algn="l">
              <a:lnSpc>
                <a:spcPct val="100000"/>
              </a:lnSpc>
              <a:defRPr sz="3498" b="1" baseline="0">
                <a:solidFill>
                  <a:schemeClr val="bg1"/>
                </a:solidFill>
              </a:defRPr>
            </a:lvl1pPr>
          </a:lstStyle>
          <a:p>
            <a:endParaRPr lang="de-DE" dirty="0"/>
          </a:p>
        </p:txBody>
      </p:sp>
      <p:sp>
        <p:nvSpPr>
          <p:cNvPr id="9" name="Textplatzhalter 11"/>
          <p:cNvSpPr>
            <a:spLocks noGrp="1"/>
          </p:cNvSpPr>
          <p:nvPr>
            <p:ph type="body" sz="quarter" idx="11"/>
          </p:nvPr>
        </p:nvSpPr>
        <p:spPr>
          <a:xfrm>
            <a:off x="639770" y="4908843"/>
            <a:ext cx="5455530" cy="1308407"/>
          </a:xfrm>
          <a:prstGeom prst="rect">
            <a:avLst/>
          </a:prstGeom>
          <a:solidFill>
            <a:schemeClr val="bg1"/>
          </a:solidFill>
        </p:spPr>
        <p:txBody>
          <a:bodyPr vert="horz" wrap="square" lIns="190426" tIns="63475" rIns="190426" bIns="95213">
            <a:spAutoFit/>
          </a:bodyPr>
          <a:lstStyle>
            <a:lvl1pPr marL="190311" indent="-190311">
              <a:lnSpc>
                <a:spcPct val="100000"/>
              </a:lnSpc>
              <a:spcBef>
                <a:spcPts val="176"/>
              </a:spcBef>
              <a:buSzPct val="80000"/>
              <a:buFont typeface="Arial"/>
              <a:buChar char="•"/>
              <a:defRPr sz="1799">
                <a:solidFill>
                  <a:schemeClr val="tx1"/>
                </a:solidFill>
              </a:defRPr>
            </a:lvl1pPr>
            <a:lvl2pPr marL="380620" indent="-190311">
              <a:lnSpc>
                <a:spcPct val="100000"/>
              </a:lnSpc>
              <a:spcBef>
                <a:spcPts val="176"/>
              </a:spcBef>
              <a:buSzPct val="80000"/>
              <a:buFont typeface="Arial"/>
              <a:buChar char="•"/>
              <a:defRPr sz="1599">
                <a:solidFill>
                  <a:schemeClr val="tx1"/>
                </a:solidFill>
              </a:defRPr>
            </a:lvl2pPr>
            <a:lvl3pPr marL="539212" indent="-158592">
              <a:lnSpc>
                <a:spcPct val="100000"/>
              </a:lnSpc>
              <a:spcBef>
                <a:spcPts val="176"/>
              </a:spcBef>
              <a:buSzPct val="80000"/>
              <a:buFont typeface="Arial"/>
              <a:buChar char="•"/>
              <a:defRPr sz="1199">
                <a:solidFill>
                  <a:schemeClr val="tx1"/>
                </a:solidFill>
              </a:defRPr>
            </a:lvl3pPr>
            <a:lvl4pPr marL="666087" indent="-126873">
              <a:lnSpc>
                <a:spcPct val="100000"/>
              </a:lnSpc>
              <a:spcBef>
                <a:spcPts val="176"/>
              </a:spcBef>
              <a:buSzPct val="80000"/>
              <a:buFont typeface="Arial"/>
              <a:buChar char="•"/>
              <a:defRPr sz="1099">
                <a:solidFill>
                  <a:schemeClr val="tx1"/>
                </a:solidFill>
              </a:defRPr>
            </a:lvl4pPr>
            <a:lvl5pPr marL="792959" indent="-111015">
              <a:lnSpc>
                <a:spcPct val="100000"/>
              </a:lnSpc>
              <a:spcBef>
                <a:spcPts val="176"/>
              </a:spcBef>
              <a:buSzPct val="80000"/>
              <a:buFont typeface="Arial"/>
              <a:buChar char="•"/>
              <a:defRPr sz="1099">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platzhalter 5"/>
          <p:cNvSpPr>
            <a:spLocks noGrp="1"/>
          </p:cNvSpPr>
          <p:nvPr>
            <p:ph type="body" sz="quarter" idx="12"/>
          </p:nvPr>
        </p:nvSpPr>
        <p:spPr>
          <a:xfrm>
            <a:off x="639770" y="4351658"/>
            <a:ext cx="5455531" cy="483083"/>
          </a:xfrm>
          <a:prstGeom prst="rect">
            <a:avLst/>
          </a:prstGeom>
          <a:solidFill>
            <a:schemeClr val="tx2"/>
          </a:solidFill>
        </p:spPr>
        <p:txBody>
          <a:bodyPr vert="horz" lIns="190426" tIns="63475" rIns="190426" bIns="95213">
            <a:spAutoFit/>
          </a:bodyPr>
          <a:lstStyle>
            <a:lvl1pPr marL="0" indent="0">
              <a:spcBef>
                <a:spcPts val="0"/>
              </a:spcBef>
              <a:buFontTx/>
              <a:buNone/>
              <a:defRPr sz="2098" cap="all">
                <a:solidFill>
                  <a:schemeClr val="bg1"/>
                </a:solidFill>
              </a:defRPr>
            </a:lvl1pPr>
          </a:lstStyle>
          <a:p>
            <a:pPr lvl="0"/>
            <a:endParaRPr lang="de-DE" dirty="0"/>
          </a:p>
        </p:txBody>
      </p:sp>
    </p:spTree>
    <p:extLst>
      <p:ext uri="{BB962C8B-B14F-4D97-AF65-F5344CB8AC3E}">
        <p14:creationId xmlns:p14="http://schemas.microsoft.com/office/powerpoint/2010/main" val="15815343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el 1"/>
          <p:cNvSpPr>
            <a:spLocks noGrp="1"/>
          </p:cNvSpPr>
          <p:nvPr>
            <p:ph type="title"/>
          </p:nvPr>
        </p:nvSpPr>
        <p:spPr>
          <a:xfrm>
            <a:off x="639770" y="1251640"/>
            <a:ext cx="10907892" cy="650965"/>
          </a:xfrm>
          <a:prstGeom prst="rect">
            <a:avLst/>
          </a:prstGeom>
        </p:spPr>
        <p:txBody>
          <a:bodyPr vert="horz" wrap="square" lIns="0" tIns="0" rIns="0" bIns="0" anchor="t" anchorCtr="0">
            <a:spAutoFit/>
          </a:bodyPr>
          <a:lstStyle>
            <a:lvl1pPr algn="l">
              <a:lnSpc>
                <a:spcPct val="100000"/>
              </a:lnSpc>
              <a:defRPr sz="4230" b="1" baseline="0">
                <a:solidFill>
                  <a:schemeClr val="tx2"/>
                </a:solidFill>
              </a:defRPr>
            </a:lvl1pPr>
          </a:lstStyle>
          <a:p>
            <a:endParaRPr lang="de-DE" dirty="0"/>
          </a:p>
        </p:txBody>
      </p:sp>
      <p:sp>
        <p:nvSpPr>
          <p:cNvPr id="7" name="Untertitel 2"/>
          <p:cNvSpPr>
            <a:spLocks noGrp="1"/>
          </p:cNvSpPr>
          <p:nvPr>
            <p:ph type="subTitle" idx="1"/>
            <p:custDataLst>
              <p:tags r:id="rId1"/>
            </p:custDataLst>
          </p:nvPr>
        </p:nvSpPr>
        <p:spPr>
          <a:xfrm>
            <a:off x="634644" y="2001414"/>
            <a:ext cx="10913379" cy="634587"/>
          </a:xfrm>
          <a:prstGeom prst="rect">
            <a:avLst/>
          </a:prstGeom>
          <a:ln>
            <a:noFill/>
          </a:ln>
        </p:spPr>
        <p:txBody>
          <a:bodyPr lIns="0" tIns="0" rIns="0" bIns="0" anchor="t" anchorCtr="0">
            <a:normAutofit/>
          </a:bodyPr>
          <a:lstStyle>
            <a:lvl1pPr marL="0" indent="0" algn="l">
              <a:buNone/>
              <a:defRPr sz="2820">
                <a:solidFill>
                  <a:schemeClr val="bg2"/>
                </a:solidFill>
              </a:defRPr>
            </a:lvl1pPr>
            <a:lvl2pPr marL="402930" indent="0" algn="ctr">
              <a:buNone/>
              <a:defRPr>
                <a:solidFill>
                  <a:schemeClr val="tx1">
                    <a:tint val="75000"/>
                  </a:schemeClr>
                </a:solidFill>
              </a:defRPr>
            </a:lvl2pPr>
            <a:lvl3pPr marL="805861" indent="0" algn="ctr">
              <a:buNone/>
              <a:defRPr>
                <a:solidFill>
                  <a:schemeClr val="tx1">
                    <a:tint val="75000"/>
                  </a:schemeClr>
                </a:solidFill>
              </a:defRPr>
            </a:lvl3pPr>
            <a:lvl4pPr marL="1208791" indent="0" algn="ctr">
              <a:buNone/>
              <a:defRPr>
                <a:solidFill>
                  <a:schemeClr val="tx1">
                    <a:tint val="75000"/>
                  </a:schemeClr>
                </a:solidFill>
              </a:defRPr>
            </a:lvl4pPr>
            <a:lvl5pPr marL="1611721" indent="0" algn="ctr">
              <a:buNone/>
              <a:defRPr>
                <a:solidFill>
                  <a:schemeClr val="tx1">
                    <a:tint val="75000"/>
                  </a:schemeClr>
                </a:solidFill>
              </a:defRPr>
            </a:lvl5pPr>
            <a:lvl6pPr marL="2014652" indent="0" algn="ctr">
              <a:buNone/>
              <a:defRPr>
                <a:solidFill>
                  <a:schemeClr val="tx1">
                    <a:tint val="75000"/>
                  </a:schemeClr>
                </a:solidFill>
              </a:defRPr>
            </a:lvl6pPr>
            <a:lvl7pPr marL="2417582" indent="0" algn="ctr">
              <a:buNone/>
              <a:defRPr>
                <a:solidFill>
                  <a:schemeClr val="tx1">
                    <a:tint val="75000"/>
                  </a:schemeClr>
                </a:solidFill>
              </a:defRPr>
            </a:lvl7pPr>
            <a:lvl8pPr marL="2820513" indent="0" algn="ctr">
              <a:buNone/>
              <a:defRPr>
                <a:solidFill>
                  <a:schemeClr val="tx1">
                    <a:tint val="75000"/>
                  </a:schemeClr>
                </a:solidFill>
              </a:defRPr>
            </a:lvl8pPr>
            <a:lvl9pPr marL="3223443" indent="0" algn="ctr">
              <a:buNone/>
              <a:defRPr>
                <a:solidFill>
                  <a:schemeClr val="tx1">
                    <a:tint val="75000"/>
                  </a:schemeClr>
                </a:solidFill>
              </a:defRPr>
            </a:lvl9pPr>
          </a:lstStyle>
          <a:p>
            <a:endParaRPr lang="de-DE" dirty="0"/>
          </a:p>
        </p:txBody>
      </p:sp>
      <p:sp>
        <p:nvSpPr>
          <p:cNvPr id="4" name="Rechteck 3"/>
          <p:cNvSpPr>
            <a:spLocks/>
          </p:cNvSpPr>
          <p:nvPr userDrawn="1"/>
        </p:nvSpPr>
        <p:spPr>
          <a:xfrm>
            <a:off x="0" y="6635919"/>
            <a:ext cx="12192000" cy="222081"/>
          </a:xfrm>
          <a:prstGeom prst="rect">
            <a:avLst/>
          </a:prstGeom>
          <a:solidFill>
            <a:srgbClr val="FAFAFA"/>
          </a:solidFill>
          <a:ln w="3175">
            <a:noFill/>
          </a:ln>
          <a:effectLst/>
        </p:spPr>
        <p:style>
          <a:lnRef idx="1">
            <a:schemeClr val="accent1"/>
          </a:lnRef>
          <a:fillRef idx="3">
            <a:schemeClr val="accent1"/>
          </a:fillRef>
          <a:effectRef idx="2">
            <a:schemeClr val="accent1"/>
          </a:effectRef>
          <a:fontRef idx="minor">
            <a:schemeClr val="lt1"/>
          </a:fontRef>
        </p:style>
        <p:txBody>
          <a:bodyPr lIns="161222" tIns="80610" rIns="161222" bIns="80610"/>
          <a:lstStyle/>
          <a:p>
            <a:pPr defTabSz="609274"/>
            <a:endParaRPr lang="de-DE" sz="2468">
              <a:solidFill>
                <a:srgbClr val="FFFFFF"/>
              </a:solidFill>
            </a:endParaRPr>
          </a:p>
        </p:txBody>
      </p:sp>
    </p:spTree>
    <p:extLst>
      <p:ext uri="{BB962C8B-B14F-4D97-AF65-F5344CB8AC3E}">
        <p14:creationId xmlns:p14="http://schemas.microsoft.com/office/powerpoint/2010/main" val="395051018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s &amp; figures left + Emotion">
    <p:spTree>
      <p:nvGrpSpPr>
        <p:cNvPr id="1" name=""/>
        <p:cNvGrpSpPr/>
        <p:nvPr/>
      </p:nvGrpSpPr>
      <p:grpSpPr>
        <a:xfrm>
          <a:off x="0" y="0"/>
          <a:ext cx="0" cy="0"/>
          <a:chOff x="0" y="0"/>
          <a:chExt cx="0" cy="0"/>
        </a:xfrm>
      </p:grpSpPr>
      <p:sp>
        <p:nvSpPr>
          <p:cNvPr id="6" name="Bildplatzhalter 4"/>
          <p:cNvSpPr>
            <a:spLocks noGrp="1"/>
          </p:cNvSpPr>
          <p:nvPr>
            <p:ph type="pic" sz="quarter" idx="10"/>
          </p:nvPr>
        </p:nvSpPr>
        <p:spPr>
          <a:xfrm>
            <a:off x="251988" y="1014291"/>
            <a:ext cx="11683825" cy="5583745"/>
          </a:xfrm>
          <a:prstGeom prst="rect">
            <a:avLst/>
          </a:prstGeom>
          <a:solidFill>
            <a:schemeClr val="bg1"/>
          </a:solidFill>
        </p:spPr>
        <p:txBody>
          <a:bodyPr vert="horz" anchor="ctr" anchorCtr="1"/>
          <a:lstStyle>
            <a:lvl1pPr marL="0" indent="0">
              <a:buNone/>
              <a:defRPr sz="1763" b="1"/>
            </a:lvl1pPr>
          </a:lstStyle>
          <a:p>
            <a:endParaRPr lang="de-DE" dirty="0"/>
          </a:p>
        </p:txBody>
      </p:sp>
      <p:sp>
        <p:nvSpPr>
          <p:cNvPr id="8" name="Titel 1"/>
          <p:cNvSpPr>
            <a:spLocks noGrp="1"/>
          </p:cNvSpPr>
          <p:nvPr>
            <p:ph type="title"/>
          </p:nvPr>
        </p:nvSpPr>
        <p:spPr>
          <a:xfrm>
            <a:off x="639769" y="1251642"/>
            <a:ext cx="5455531" cy="542470"/>
          </a:xfrm>
          <a:prstGeom prst="rect">
            <a:avLst/>
          </a:prstGeom>
        </p:spPr>
        <p:txBody>
          <a:bodyPr vert="horz" lIns="0" tIns="0" rIns="0" bIns="0" anchor="t" anchorCtr="0">
            <a:spAutoFit/>
          </a:bodyPr>
          <a:lstStyle>
            <a:lvl1pPr algn="l">
              <a:lnSpc>
                <a:spcPct val="100000"/>
              </a:lnSpc>
              <a:defRPr sz="3525" b="1" baseline="0">
                <a:solidFill>
                  <a:schemeClr val="bg1"/>
                </a:solidFill>
              </a:defRPr>
            </a:lvl1pPr>
          </a:lstStyle>
          <a:p>
            <a:endParaRPr lang="de-DE" dirty="0"/>
          </a:p>
        </p:txBody>
      </p:sp>
      <p:sp>
        <p:nvSpPr>
          <p:cNvPr id="9" name="Textplatzhalter 11"/>
          <p:cNvSpPr>
            <a:spLocks noGrp="1"/>
          </p:cNvSpPr>
          <p:nvPr>
            <p:ph type="body" sz="quarter" idx="11"/>
          </p:nvPr>
        </p:nvSpPr>
        <p:spPr>
          <a:xfrm>
            <a:off x="639770" y="4908842"/>
            <a:ext cx="5455530" cy="1308407"/>
          </a:xfrm>
          <a:prstGeom prst="rect">
            <a:avLst/>
          </a:prstGeom>
          <a:solidFill>
            <a:schemeClr val="bg1"/>
          </a:solidFill>
        </p:spPr>
        <p:txBody>
          <a:bodyPr vert="horz" wrap="square" lIns="216000" tIns="72000" rIns="216000" bIns="108000">
            <a:spAutoFit/>
          </a:bodyPr>
          <a:lstStyle>
            <a:lvl1pPr marL="190361" indent="-190361">
              <a:lnSpc>
                <a:spcPct val="100000"/>
              </a:lnSpc>
              <a:spcBef>
                <a:spcPts val="176"/>
              </a:spcBef>
              <a:buSzPct val="80000"/>
              <a:buFont typeface="Arial"/>
              <a:buChar char="•"/>
              <a:defRPr sz="1763">
                <a:solidFill>
                  <a:schemeClr val="tx1"/>
                </a:solidFill>
              </a:defRPr>
            </a:lvl1pPr>
            <a:lvl2pPr marL="380722" indent="-190361">
              <a:lnSpc>
                <a:spcPct val="100000"/>
              </a:lnSpc>
              <a:spcBef>
                <a:spcPts val="176"/>
              </a:spcBef>
              <a:buSzPct val="80000"/>
              <a:buFont typeface="Arial"/>
              <a:buChar char="•"/>
              <a:defRPr sz="1586">
                <a:solidFill>
                  <a:schemeClr val="tx1"/>
                </a:solidFill>
              </a:defRPr>
            </a:lvl2pPr>
            <a:lvl3pPr marL="539356" indent="-158634">
              <a:lnSpc>
                <a:spcPct val="100000"/>
              </a:lnSpc>
              <a:spcBef>
                <a:spcPts val="176"/>
              </a:spcBef>
              <a:buSzPct val="80000"/>
              <a:buFont typeface="Arial"/>
              <a:buChar char="•"/>
              <a:defRPr sz="1234">
                <a:solidFill>
                  <a:schemeClr val="tx1"/>
                </a:solidFill>
              </a:defRPr>
            </a:lvl3pPr>
            <a:lvl4pPr marL="666263" indent="-126907">
              <a:lnSpc>
                <a:spcPct val="100000"/>
              </a:lnSpc>
              <a:spcBef>
                <a:spcPts val="176"/>
              </a:spcBef>
              <a:buSzPct val="80000"/>
              <a:buFont typeface="Arial"/>
              <a:buChar char="•"/>
              <a:defRPr sz="1058">
                <a:solidFill>
                  <a:schemeClr val="tx1"/>
                </a:solidFill>
              </a:defRPr>
            </a:lvl4pPr>
            <a:lvl5pPr marL="793170" indent="-111044">
              <a:lnSpc>
                <a:spcPct val="100000"/>
              </a:lnSpc>
              <a:spcBef>
                <a:spcPts val="176"/>
              </a:spcBef>
              <a:buSzPct val="80000"/>
              <a:buFont typeface="Arial"/>
              <a:buChar char="•"/>
              <a:defRPr sz="1058">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platzhalter 5"/>
          <p:cNvSpPr>
            <a:spLocks noGrp="1"/>
          </p:cNvSpPr>
          <p:nvPr>
            <p:ph type="body" sz="quarter" idx="12"/>
          </p:nvPr>
        </p:nvSpPr>
        <p:spPr>
          <a:xfrm>
            <a:off x="639769" y="4351657"/>
            <a:ext cx="5455531" cy="507232"/>
          </a:xfrm>
          <a:prstGeom prst="rect">
            <a:avLst/>
          </a:prstGeom>
          <a:solidFill>
            <a:schemeClr val="tx2"/>
          </a:solidFill>
        </p:spPr>
        <p:txBody>
          <a:bodyPr vert="horz" lIns="216000" tIns="72000" rIns="216000" bIns="108000">
            <a:spAutoFit/>
          </a:bodyPr>
          <a:lstStyle>
            <a:lvl1pPr marL="0" indent="0">
              <a:spcBef>
                <a:spcPts val="0"/>
              </a:spcBef>
              <a:buFontTx/>
              <a:buNone/>
              <a:defRPr sz="2115" cap="all">
                <a:solidFill>
                  <a:schemeClr val="bg1"/>
                </a:solidFill>
              </a:defRPr>
            </a:lvl1pPr>
          </a:lstStyle>
          <a:p>
            <a:pPr lvl="0"/>
            <a:endParaRPr lang="de-DE" dirty="0"/>
          </a:p>
        </p:txBody>
      </p:sp>
      <p:sp>
        <p:nvSpPr>
          <p:cNvPr id="3" name="Inhaltsplatzhalter 2"/>
          <p:cNvSpPr>
            <a:spLocks noGrp="1"/>
          </p:cNvSpPr>
          <p:nvPr>
            <p:ph sz="quarter" idx="13"/>
          </p:nvPr>
        </p:nvSpPr>
        <p:spPr>
          <a:xfrm>
            <a:off x="8451384" y="521835"/>
            <a:ext cx="806360" cy="805836"/>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175797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s &amp; figures right + Emotion">
    <p:spTree>
      <p:nvGrpSpPr>
        <p:cNvPr id="1" name=""/>
        <p:cNvGrpSpPr/>
        <p:nvPr/>
      </p:nvGrpSpPr>
      <p:grpSpPr>
        <a:xfrm>
          <a:off x="0" y="0"/>
          <a:ext cx="0" cy="0"/>
          <a:chOff x="0" y="0"/>
          <a:chExt cx="0" cy="0"/>
        </a:xfrm>
      </p:grpSpPr>
      <p:sp>
        <p:nvSpPr>
          <p:cNvPr id="6" name="Bildplatzhalter 4"/>
          <p:cNvSpPr>
            <a:spLocks noGrp="1"/>
          </p:cNvSpPr>
          <p:nvPr>
            <p:ph type="pic" sz="quarter" idx="10"/>
          </p:nvPr>
        </p:nvSpPr>
        <p:spPr>
          <a:xfrm>
            <a:off x="251988" y="1014291"/>
            <a:ext cx="11683825" cy="5583745"/>
          </a:xfrm>
          <a:prstGeom prst="rect">
            <a:avLst/>
          </a:prstGeom>
          <a:solidFill>
            <a:schemeClr val="bg1"/>
          </a:solidFill>
        </p:spPr>
        <p:txBody>
          <a:bodyPr vert="horz" anchor="ctr" anchorCtr="1"/>
          <a:lstStyle>
            <a:lvl1pPr marL="0" indent="0">
              <a:buNone/>
              <a:defRPr sz="1763" b="1"/>
            </a:lvl1pPr>
          </a:lstStyle>
          <a:p>
            <a:endParaRPr lang="de-DE" dirty="0"/>
          </a:p>
        </p:txBody>
      </p:sp>
      <p:sp>
        <p:nvSpPr>
          <p:cNvPr id="11" name="Titel 1"/>
          <p:cNvSpPr>
            <a:spLocks noGrp="1"/>
          </p:cNvSpPr>
          <p:nvPr>
            <p:ph type="title"/>
          </p:nvPr>
        </p:nvSpPr>
        <p:spPr>
          <a:xfrm>
            <a:off x="6088301" y="1251642"/>
            <a:ext cx="5455531" cy="542470"/>
          </a:xfrm>
          <a:prstGeom prst="rect">
            <a:avLst/>
          </a:prstGeom>
        </p:spPr>
        <p:txBody>
          <a:bodyPr vert="horz" lIns="0" tIns="0" rIns="0" bIns="0" anchor="t" anchorCtr="0">
            <a:spAutoFit/>
          </a:bodyPr>
          <a:lstStyle>
            <a:lvl1pPr algn="just">
              <a:lnSpc>
                <a:spcPct val="100000"/>
              </a:lnSpc>
              <a:defRPr sz="3525" b="1" baseline="0">
                <a:solidFill>
                  <a:srgbClr val="002749"/>
                </a:solidFill>
              </a:defRPr>
            </a:lvl1pPr>
          </a:lstStyle>
          <a:p>
            <a:endParaRPr lang="de-DE" dirty="0"/>
          </a:p>
        </p:txBody>
      </p:sp>
      <p:sp>
        <p:nvSpPr>
          <p:cNvPr id="12" name="Textplatzhalter 11"/>
          <p:cNvSpPr>
            <a:spLocks noGrp="1"/>
          </p:cNvSpPr>
          <p:nvPr>
            <p:ph type="body" sz="quarter" idx="11"/>
          </p:nvPr>
        </p:nvSpPr>
        <p:spPr>
          <a:xfrm>
            <a:off x="6095302" y="4908842"/>
            <a:ext cx="5455530" cy="1308407"/>
          </a:xfrm>
          <a:prstGeom prst="rect">
            <a:avLst/>
          </a:prstGeom>
          <a:solidFill>
            <a:schemeClr val="bg1"/>
          </a:solidFill>
        </p:spPr>
        <p:txBody>
          <a:bodyPr vert="horz" wrap="square" lIns="216000" tIns="72000" rIns="216000" bIns="108000">
            <a:spAutoFit/>
          </a:bodyPr>
          <a:lstStyle>
            <a:lvl1pPr marL="190361" indent="-190361">
              <a:lnSpc>
                <a:spcPct val="100000"/>
              </a:lnSpc>
              <a:spcBef>
                <a:spcPts val="176"/>
              </a:spcBef>
              <a:buSzPct val="80000"/>
              <a:buFont typeface="Arial"/>
              <a:buChar char="•"/>
              <a:defRPr sz="1763">
                <a:solidFill>
                  <a:schemeClr val="tx1"/>
                </a:solidFill>
              </a:defRPr>
            </a:lvl1pPr>
            <a:lvl2pPr marL="380722" indent="-190361">
              <a:lnSpc>
                <a:spcPct val="100000"/>
              </a:lnSpc>
              <a:spcBef>
                <a:spcPts val="176"/>
              </a:spcBef>
              <a:buSzPct val="80000"/>
              <a:buFont typeface="Arial"/>
              <a:buChar char="•"/>
              <a:defRPr sz="1586">
                <a:solidFill>
                  <a:schemeClr val="tx1"/>
                </a:solidFill>
              </a:defRPr>
            </a:lvl2pPr>
            <a:lvl3pPr marL="539356" indent="-158634">
              <a:lnSpc>
                <a:spcPct val="100000"/>
              </a:lnSpc>
              <a:spcBef>
                <a:spcPts val="176"/>
              </a:spcBef>
              <a:buSzPct val="80000"/>
              <a:buFont typeface="Arial"/>
              <a:buChar char="•"/>
              <a:defRPr sz="1234">
                <a:solidFill>
                  <a:schemeClr val="tx1"/>
                </a:solidFill>
              </a:defRPr>
            </a:lvl3pPr>
            <a:lvl4pPr marL="666263" indent="-126907">
              <a:lnSpc>
                <a:spcPct val="100000"/>
              </a:lnSpc>
              <a:spcBef>
                <a:spcPts val="176"/>
              </a:spcBef>
              <a:buSzPct val="80000"/>
              <a:buFont typeface="Arial"/>
              <a:buChar char="•"/>
              <a:defRPr sz="1058">
                <a:solidFill>
                  <a:schemeClr val="tx1"/>
                </a:solidFill>
              </a:defRPr>
            </a:lvl4pPr>
            <a:lvl5pPr marL="793170" indent="-111044">
              <a:lnSpc>
                <a:spcPct val="100000"/>
              </a:lnSpc>
              <a:spcBef>
                <a:spcPts val="176"/>
              </a:spcBef>
              <a:buSzPct val="80000"/>
              <a:buFont typeface="Arial"/>
              <a:buChar char="•"/>
              <a:defRPr sz="1058">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Textplatzhalter 5"/>
          <p:cNvSpPr>
            <a:spLocks noGrp="1"/>
          </p:cNvSpPr>
          <p:nvPr>
            <p:ph type="body" sz="quarter" idx="12"/>
          </p:nvPr>
        </p:nvSpPr>
        <p:spPr>
          <a:xfrm>
            <a:off x="6095301" y="4351657"/>
            <a:ext cx="5455531" cy="507232"/>
          </a:xfrm>
          <a:prstGeom prst="rect">
            <a:avLst/>
          </a:prstGeom>
          <a:solidFill>
            <a:schemeClr val="tx2"/>
          </a:solidFill>
        </p:spPr>
        <p:txBody>
          <a:bodyPr vert="horz" lIns="216000" tIns="72000" rIns="216000" bIns="108000">
            <a:spAutoFit/>
          </a:bodyPr>
          <a:lstStyle>
            <a:lvl1pPr marL="0" indent="0">
              <a:spcBef>
                <a:spcPts val="0"/>
              </a:spcBef>
              <a:buFontTx/>
              <a:buNone/>
              <a:defRPr sz="2115" cap="all">
                <a:solidFill>
                  <a:schemeClr val="bg1"/>
                </a:solidFill>
              </a:defRPr>
            </a:lvl1pPr>
          </a:lstStyle>
          <a:p>
            <a:pPr lvl="0"/>
            <a:endParaRPr lang="de-DE" dirty="0"/>
          </a:p>
        </p:txBody>
      </p:sp>
    </p:spTree>
    <p:extLst>
      <p:ext uri="{BB962C8B-B14F-4D97-AF65-F5344CB8AC3E}">
        <p14:creationId xmlns:p14="http://schemas.microsoft.com/office/powerpoint/2010/main" val="31591121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entered">
    <p:spTree>
      <p:nvGrpSpPr>
        <p:cNvPr id="1" name=""/>
        <p:cNvGrpSpPr/>
        <p:nvPr/>
      </p:nvGrpSpPr>
      <p:grpSpPr>
        <a:xfrm>
          <a:off x="0" y="0"/>
          <a:ext cx="0" cy="0"/>
          <a:chOff x="0" y="0"/>
          <a:chExt cx="0" cy="0"/>
        </a:xfrm>
      </p:grpSpPr>
      <p:sp>
        <p:nvSpPr>
          <p:cNvPr id="7" name="Textfeld 6"/>
          <p:cNvSpPr txBox="1"/>
          <p:nvPr userDrawn="1"/>
        </p:nvSpPr>
        <p:spPr>
          <a:xfrm>
            <a:off x="5903171" y="5899432"/>
            <a:ext cx="806360" cy="805836"/>
          </a:xfrm>
          <a:prstGeom prst="rect">
            <a:avLst/>
          </a:prstGeom>
          <a:noFill/>
        </p:spPr>
        <p:txBody>
          <a:bodyPr vert="horz" wrap="none" lIns="63452" tIns="63452" rIns="63452" bIns="63452" rtlCol="0" anchor="ctr" anchorCtr="1">
            <a:noAutofit/>
          </a:bodyPr>
          <a:lstStyle/>
          <a:p>
            <a:pPr defTabSz="609274"/>
            <a:endParaRPr lang="de-DE" sz="969" dirty="0" err="1">
              <a:solidFill>
                <a:srgbClr val="000000"/>
              </a:solidFill>
            </a:endParaRPr>
          </a:p>
        </p:txBody>
      </p:sp>
      <p:sp>
        <p:nvSpPr>
          <p:cNvPr id="4" name="Titel 1"/>
          <p:cNvSpPr>
            <a:spLocks noGrp="1"/>
          </p:cNvSpPr>
          <p:nvPr>
            <p:ph type="title"/>
          </p:nvPr>
        </p:nvSpPr>
        <p:spPr>
          <a:xfrm>
            <a:off x="639769" y="2972951"/>
            <a:ext cx="10911063" cy="650965"/>
          </a:xfrm>
          <a:prstGeom prst="rect">
            <a:avLst/>
          </a:prstGeom>
        </p:spPr>
        <p:txBody>
          <a:bodyPr vert="horz" wrap="square" lIns="0" tIns="0" rIns="0" bIns="0" anchor="t" anchorCtr="0">
            <a:spAutoFit/>
          </a:bodyPr>
          <a:lstStyle>
            <a:lvl1pPr algn="ctr">
              <a:lnSpc>
                <a:spcPct val="100000"/>
              </a:lnSpc>
              <a:defRPr sz="4230" b="1" baseline="0">
                <a:solidFill>
                  <a:schemeClr val="tx2"/>
                </a:solidFill>
              </a:defRPr>
            </a:lvl1pPr>
          </a:lstStyle>
          <a:p>
            <a:r>
              <a:rPr lang="de-DE" dirty="0" smtClean="0"/>
              <a:t>Mastertitelformat bearbeiten</a:t>
            </a:r>
            <a:endParaRPr lang="de-DE" dirty="0"/>
          </a:p>
        </p:txBody>
      </p:sp>
      <p:sp>
        <p:nvSpPr>
          <p:cNvPr id="6" name="Untertitel 2"/>
          <p:cNvSpPr>
            <a:spLocks noGrp="1"/>
          </p:cNvSpPr>
          <p:nvPr>
            <p:ph type="subTitle" idx="1"/>
            <p:custDataLst>
              <p:tags r:id="rId1"/>
            </p:custDataLst>
          </p:nvPr>
        </p:nvSpPr>
        <p:spPr>
          <a:xfrm>
            <a:off x="634644" y="3690716"/>
            <a:ext cx="10913379" cy="634587"/>
          </a:xfrm>
          <a:prstGeom prst="rect">
            <a:avLst/>
          </a:prstGeom>
          <a:ln>
            <a:noFill/>
          </a:ln>
        </p:spPr>
        <p:txBody>
          <a:bodyPr lIns="0" tIns="0" rIns="0" bIns="0" anchor="t" anchorCtr="0">
            <a:normAutofit/>
          </a:bodyPr>
          <a:lstStyle>
            <a:lvl1pPr marL="0" indent="0" algn="ctr">
              <a:buNone/>
              <a:defRPr sz="2820">
                <a:solidFill>
                  <a:schemeClr val="bg2"/>
                </a:solidFill>
              </a:defRPr>
            </a:lvl1pPr>
            <a:lvl2pPr marL="402930" indent="0" algn="ctr">
              <a:buNone/>
              <a:defRPr>
                <a:solidFill>
                  <a:schemeClr val="tx1">
                    <a:tint val="75000"/>
                  </a:schemeClr>
                </a:solidFill>
              </a:defRPr>
            </a:lvl2pPr>
            <a:lvl3pPr marL="805861" indent="0" algn="ctr">
              <a:buNone/>
              <a:defRPr>
                <a:solidFill>
                  <a:schemeClr val="tx1">
                    <a:tint val="75000"/>
                  </a:schemeClr>
                </a:solidFill>
              </a:defRPr>
            </a:lvl3pPr>
            <a:lvl4pPr marL="1208791" indent="0" algn="ctr">
              <a:buNone/>
              <a:defRPr>
                <a:solidFill>
                  <a:schemeClr val="tx1">
                    <a:tint val="75000"/>
                  </a:schemeClr>
                </a:solidFill>
              </a:defRPr>
            </a:lvl4pPr>
            <a:lvl5pPr marL="1611721" indent="0" algn="ctr">
              <a:buNone/>
              <a:defRPr>
                <a:solidFill>
                  <a:schemeClr val="tx1">
                    <a:tint val="75000"/>
                  </a:schemeClr>
                </a:solidFill>
              </a:defRPr>
            </a:lvl5pPr>
            <a:lvl6pPr marL="2014652" indent="0" algn="ctr">
              <a:buNone/>
              <a:defRPr>
                <a:solidFill>
                  <a:schemeClr val="tx1">
                    <a:tint val="75000"/>
                  </a:schemeClr>
                </a:solidFill>
              </a:defRPr>
            </a:lvl6pPr>
            <a:lvl7pPr marL="2417582" indent="0" algn="ctr">
              <a:buNone/>
              <a:defRPr>
                <a:solidFill>
                  <a:schemeClr val="tx1">
                    <a:tint val="75000"/>
                  </a:schemeClr>
                </a:solidFill>
              </a:defRPr>
            </a:lvl7pPr>
            <a:lvl8pPr marL="2820513" indent="0" algn="ctr">
              <a:buNone/>
              <a:defRPr>
                <a:solidFill>
                  <a:schemeClr val="tx1">
                    <a:tint val="75000"/>
                  </a:schemeClr>
                </a:solidFill>
              </a:defRPr>
            </a:lvl8pPr>
            <a:lvl9pPr marL="3223443" indent="0" algn="ctr">
              <a:buNone/>
              <a:defRPr>
                <a:solidFill>
                  <a:schemeClr val="tx1">
                    <a:tint val="75000"/>
                  </a:schemeClr>
                </a:solidFill>
              </a:defRPr>
            </a:lvl9pPr>
          </a:lstStyle>
          <a:p>
            <a:endParaRPr lang="de-DE" dirty="0"/>
          </a:p>
        </p:txBody>
      </p:sp>
    </p:spTree>
    <p:extLst>
      <p:ext uri="{BB962C8B-B14F-4D97-AF65-F5344CB8AC3E}">
        <p14:creationId xmlns:p14="http://schemas.microsoft.com/office/powerpoint/2010/main" val="200057346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box (bullets) large">
    <p:spTree>
      <p:nvGrpSpPr>
        <p:cNvPr id="1" name=""/>
        <p:cNvGrpSpPr/>
        <p:nvPr/>
      </p:nvGrpSpPr>
      <p:grpSpPr>
        <a:xfrm>
          <a:off x="0" y="0"/>
          <a:ext cx="0" cy="0"/>
          <a:chOff x="0" y="0"/>
          <a:chExt cx="0" cy="0"/>
        </a:xfrm>
      </p:grpSpPr>
      <p:sp>
        <p:nvSpPr>
          <p:cNvPr id="6" name="Textplatzhalter 11"/>
          <p:cNvSpPr>
            <a:spLocks noGrp="1"/>
          </p:cNvSpPr>
          <p:nvPr>
            <p:ph type="body" sz="quarter" idx="11"/>
          </p:nvPr>
        </p:nvSpPr>
        <p:spPr>
          <a:xfrm>
            <a:off x="634929" y="2220808"/>
            <a:ext cx="10920785" cy="3869956"/>
          </a:xfrm>
          <a:prstGeom prst="rect">
            <a:avLst/>
          </a:prstGeom>
          <a:noFill/>
        </p:spPr>
        <p:txBody>
          <a:bodyPr vert="horz" wrap="square" lIns="0" tIns="0" rIns="0" bIns="0">
            <a:noAutofit/>
          </a:bodyPr>
          <a:lstStyle>
            <a:lvl1pPr marL="444175" indent="-444175">
              <a:lnSpc>
                <a:spcPct val="100000"/>
              </a:lnSpc>
              <a:spcBef>
                <a:spcPts val="0"/>
              </a:spcBef>
              <a:spcAft>
                <a:spcPts val="1058"/>
              </a:spcAft>
              <a:buClr>
                <a:schemeClr val="bg2"/>
              </a:buClr>
              <a:buSzPct val="100000"/>
              <a:buFont typeface="Arial"/>
              <a:buChar char="•"/>
              <a:defRPr sz="2468">
                <a:solidFill>
                  <a:srgbClr val="002749"/>
                </a:solidFill>
              </a:defRPr>
            </a:lvl1pPr>
            <a:lvl2pPr marL="634536" indent="-444175">
              <a:lnSpc>
                <a:spcPct val="100000"/>
              </a:lnSpc>
              <a:spcBef>
                <a:spcPts val="0"/>
              </a:spcBef>
              <a:spcAft>
                <a:spcPts val="1058"/>
              </a:spcAft>
              <a:buClr>
                <a:schemeClr val="bg2"/>
              </a:buClr>
              <a:buSzPct val="100000"/>
              <a:buFont typeface="Arial"/>
              <a:buChar char="•"/>
              <a:defRPr sz="2115">
                <a:solidFill>
                  <a:srgbClr val="002749"/>
                </a:solidFill>
              </a:defRPr>
            </a:lvl2pPr>
            <a:lvl3pPr marL="761443" indent="-317268">
              <a:lnSpc>
                <a:spcPct val="100000"/>
              </a:lnSpc>
              <a:spcBef>
                <a:spcPts val="0"/>
              </a:spcBef>
              <a:spcAft>
                <a:spcPts val="1058"/>
              </a:spcAft>
              <a:buClr>
                <a:schemeClr val="bg2"/>
              </a:buClr>
              <a:buSzPct val="100000"/>
              <a:buFont typeface="Arial"/>
              <a:buChar char="•"/>
              <a:defRPr sz="1586">
                <a:solidFill>
                  <a:srgbClr val="002749"/>
                </a:solidFill>
              </a:defRPr>
            </a:lvl3pPr>
            <a:lvl4pPr marL="888350" indent="-253814">
              <a:lnSpc>
                <a:spcPct val="100000"/>
              </a:lnSpc>
              <a:spcBef>
                <a:spcPts val="0"/>
              </a:spcBef>
              <a:spcAft>
                <a:spcPts val="1058"/>
              </a:spcAft>
              <a:buClr>
                <a:schemeClr val="bg2"/>
              </a:buClr>
              <a:buSzPct val="100000"/>
              <a:buFont typeface="Arial"/>
              <a:buChar char="•"/>
              <a:defRPr sz="1410">
                <a:solidFill>
                  <a:srgbClr val="002749"/>
                </a:solidFill>
              </a:defRPr>
            </a:lvl4pPr>
            <a:lvl5pPr marL="1045001" indent="-251831">
              <a:lnSpc>
                <a:spcPct val="100000"/>
              </a:lnSpc>
              <a:spcBef>
                <a:spcPts val="0"/>
              </a:spcBef>
              <a:spcAft>
                <a:spcPts val="1058"/>
              </a:spcAft>
              <a:buClr>
                <a:schemeClr val="bg2"/>
              </a:buClr>
              <a:buSzPct val="100000"/>
              <a:buFont typeface="Arial"/>
              <a:buChar char="•"/>
              <a:defRPr sz="1410">
                <a:solidFill>
                  <a:srgbClr val="002749"/>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172492298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ext box (bullets) medium">
    <p:spTree>
      <p:nvGrpSpPr>
        <p:cNvPr id="1" name=""/>
        <p:cNvGrpSpPr/>
        <p:nvPr/>
      </p:nvGrpSpPr>
      <p:grpSpPr>
        <a:xfrm>
          <a:off x="0" y="0"/>
          <a:ext cx="0" cy="0"/>
          <a:chOff x="0" y="0"/>
          <a:chExt cx="0" cy="0"/>
        </a:xfrm>
      </p:grpSpPr>
      <p:sp>
        <p:nvSpPr>
          <p:cNvPr id="12" name="Titel 1"/>
          <p:cNvSpPr>
            <a:spLocks noGrp="1"/>
          </p:cNvSpPr>
          <p:nvPr>
            <p:ph type="title"/>
          </p:nvPr>
        </p:nvSpPr>
        <p:spPr>
          <a:xfrm>
            <a:off x="634930" y="1251642"/>
            <a:ext cx="6476081" cy="542470"/>
          </a:xfrm>
          <a:prstGeom prst="rect">
            <a:avLst/>
          </a:prstGeom>
        </p:spPr>
        <p:txBody>
          <a:bodyPr vert="horz" wrap="square" lIns="0" tIns="0" rIns="0" bIns="0" anchor="t" anchorCtr="0">
            <a:spAutoFit/>
          </a:bodyPr>
          <a:lstStyle>
            <a:lvl1pPr algn="l">
              <a:lnSpc>
                <a:spcPct val="100000"/>
              </a:lnSpc>
              <a:defRPr sz="3525" b="1" baseline="0">
                <a:solidFill>
                  <a:schemeClr val="tx2"/>
                </a:solidFill>
              </a:defRPr>
            </a:lvl1pPr>
          </a:lstStyle>
          <a:p>
            <a:r>
              <a:rPr lang="de-DE" dirty="0" smtClean="0"/>
              <a:t>Mastertitelformat bearbeiten</a:t>
            </a:r>
            <a:endParaRPr lang="de-DE" dirty="0"/>
          </a:p>
        </p:txBody>
      </p:sp>
      <p:sp>
        <p:nvSpPr>
          <p:cNvPr id="5" name="Textplatzhalter 11"/>
          <p:cNvSpPr>
            <a:spLocks noGrp="1"/>
          </p:cNvSpPr>
          <p:nvPr>
            <p:ph type="body" sz="quarter" idx="11"/>
          </p:nvPr>
        </p:nvSpPr>
        <p:spPr>
          <a:xfrm>
            <a:off x="634929" y="2220809"/>
            <a:ext cx="10920785" cy="3869955"/>
          </a:xfrm>
          <a:prstGeom prst="rect">
            <a:avLst/>
          </a:prstGeom>
          <a:noFill/>
        </p:spPr>
        <p:txBody>
          <a:bodyPr vert="horz" wrap="square" lIns="0" tIns="0" rIns="0" bIns="0">
            <a:noAutofit/>
          </a:bodyPr>
          <a:lstStyle>
            <a:lvl1pPr marL="302198" indent="-302198">
              <a:lnSpc>
                <a:spcPct val="100000"/>
              </a:lnSpc>
              <a:spcBef>
                <a:spcPts val="0"/>
              </a:spcBef>
              <a:spcAft>
                <a:spcPts val="705"/>
              </a:spcAft>
              <a:buClr>
                <a:schemeClr val="bg2"/>
              </a:buClr>
              <a:buSzPct val="100000"/>
              <a:buFont typeface="Lucida Grande"/>
              <a:buChar char="-"/>
              <a:defRPr sz="1763">
                <a:solidFill>
                  <a:schemeClr val="tx1"/>
                </a:solidFill>
              </a:defRPr>
            </a:lvl1pPr>
            <a:lvl2pPr marL="442192" indent="-251831">
              <a:lnSpc>
                <a:spcPct val="100000"/>
              </a:lnSpc>
              <a:spcBef>
                <a:spcPts val="0"/>
              </a:spcBef>
              <a:spcAft>
                <a:spcPts val="705"/>
              </a:spcAft>
              <a:buClr>
                <a:schemeClr val="bg2"/>
              </a:buClr>
              <a:buSzPct val="100000"/>
              <a:buFont typeface="Lucida Grande"/>
              <a:buChar char="-"/>
              <a:defRPr sz="1586">
                <a:solidFill>
                  <a:schemeClr val="tx1"/>
                </a:solidFill>
              </a:defRPr>
            </a:lvl2pPr>
            <a:lvl3pPr marL="632553" indent="-251831">
              <a:lnSpc>
                <a:spcPct val="100000"/>
              </a:lnSpc>
              <a:spcBef>
                <a:spcPts val="0"/>
              </a:spcBef>
              <a:spcAft>
                <a:spcPts val="705"/>
              </a:spcAft>
              <a:buClr>
                <a:schemeClr val="bg2"/>
              </a:buClr>
              <a:buSzPct val="100000"/>
              <a:buFont typeface="Lucida Grande"/>
              <a:buChar char="-"/>
              <a:defRPr sz="1234">
                <a:solidFill>
                  <a:schemeClr val="tx1"/>
                </a:solidFill>
              </a:defRPr>
            </a:lvl3pPr>
            <a:lvl4pPr marL="690454" indent="-151099">
              <a:lnSpc>
                <a:spcPct val="100000"/>
              </a:lnSpc>
              <a:spcBef>
                <a:spcPts val="0"/>
              </a:spcBef>
              <a:spcAft>
                <a:spcPts val="705"/>
              </a:spcAft>
              <a:buClr>
                <a:schemeClr val="bg2"/>
              </a:buClr>
              <a:buSzPct val="100000"/>
              <a:buFont typeface="Lucida Grande"/>
              <a:buChar char="-"/>
              <a:defRPr sz="1058">
                <a:solidFill>
                  <a:schemeClr val="tx1"/>
                </a:solidFill>
              </a:defRPr>
            </a:lvl4pPr>
            <a:lvl5pPr marL="833225" indent="-151099">
              <a:lnSpc>
                <a:spcPct val="100000"/>
              </a:lnSpc>
              <a:spcBef>
                <a:spcPts val="0"/>
              </a:spcBef>
              <a:spcAft>
                <a:spcPts val="705"/>
              </a:spcAft>
              <a:buClr>
                <a:schemeClr val="bg2"/>
              </a:buClr>
              <a:buSzPct val="100000"/>
              <a:buFont typeface="Lucida Grande"/>
              <a:buChar char="-"/>
              <a:defRPr sz="1058">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8091279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ext box (numbering) large">
    <p:spTree>
      <p:nvGrpSpPr>
        <p:cNvPr id="1" name=""/>
        <p:cNvGrpSpPr/>
        <p:nvPr/>
      </p:nvGrpSpPr>
      <p:grpSpPr>
        <a:xfrm>
          <a:off x="0" y="0"/>
          <a:ext cx="0" cy="0"/>
          <a:chOff x="0" y="0"/>
          <a:chExt cx="0" cy="0"/>
        </a:xfrm>
      </p:grpSpPr>
      <p:sp>
        <p:nvSpPr>
          <p:cNvPr id="9" name="Textplatzhalter 11"/>
          <p:cNvSpPr>
            <a:spLocks noGrp="1"/>
          </p:cNvSpPr>
          <p:nvPr>
            <p:ph type="body" sz="quarter" idx="11"/>
          </p:nvPr>
        </p:nvSpPr>
        <p:spPr>
          <a:xfrm>
            <a:off x="634929" y="2220808"/>
            <a:ext cx="10920785" cy="3869956"/>
          </a:xfrm>
          <a:prstGeom prst="rect">
            <a:avLst/>
          </a:prstGeom>
          <a:noFill/>
        </p:spPr>
        <p:txBody>
          <a:bodyPr vert="horz" wrap="square" lIns="0" tIns="0" rIns="0" bIns="0">
            <a:noAutofit/>
          </a:bodyPr>
          <a:lstStyle>
            <a:lvl1pPr marL="444175" indent="-444175">
              <a:lnSpc>
                <a:spcPct val="100000"/>
              </a:lnSpc>
              <a:spcBef>
                <a:spcPts val="0"/>
              </a:spcBef>
              <a:spcAft>
                <a:spcPts val="1058"/>
              </a:spcAft>
              <a:buClr>
                <a:schemeClr val="bg2"/>
              </a:buClr>
              <a:buSzPct val="100000"/>
              <a:buFont typeface="+mj-lt"/>
              <a:buAutoNum type="arabicPeriod"/>
              <a:defRPr sz="1763">
                <a:solidFill>
                  <a:srgbClr val="002749"/>
                </a:solidFill>
              </a:defRPr>
            </a:lvl1pPr>
            <a:lvl2pPr marL="634536" indent="-444175">
              <a:lnSpc>
                <a:spcPct val="100000"/>
              </a:lnSpc>
              <a:spcBef>
                <a:spcPts val="0"/>
              </a:spcBef>
              <a:spcAft>
                <a:spcPts val="1058"/>
              </a:spcAft>
              <a:buClr>
                <a:schemeClr val="bg2"/>
              </a:buClr>
              <a:buSzPct val="100000"/>
              <a:buFont typeface="+mj-lt"/>
              <a:buAutoNum type="arabicPeriod"/>
              <a:defRPr sz="1586">
                <a:solidFill>
                  <a:srgbClr val="002749"/>
                </a:solidFill>
              </a:defRPr>
            </a:lvl2pPr>
            <a:lvl3pPr marL="761443" indent="-317268">
              <a:lnSpc>
                <a:spcPct val="100000"/>
              </a:lnSpc>
              <a:spcBef>
                <a:spcPts val="0"/>
              </a:spcBef>
              <a:spcAft>
                <a:spcPts val="1058"/>
              </a:spcAft>
              <a:buClr>
                <a:schemeClr val="bg2"/>
              </a:buClr>
              <a:buSzPct val="100000"/>
              <a:buFont typeface="+mj-lt"/>
              <a:buAutoNum type="arabicPeriod"/>
              <a:defRPr sz="1234">
                <a:solidFill>
                  <a:srgbClr val="002749"/>
                </a:solidFill>
              </a:defRPr>
            </a:lvl3pPr>
            <a:lvl4pPr marL="888350" indent="-253814">
              <a:lnSpc>
                <a:spcPct val="100000"/>
              </a:lnSpc>
              <a:spcBef>
                <a:spcPts val="0"/>
              </a:spcBef>
              <a:spcAft>
                <a:spcPts val="1058"/>
              </a:spcAft>
              <a:buClr>
                <a:schemeClr val="bg2"/>
              </a:buClr>
              <a:buSzPct val="100000"/>
              <a:buFont typeface="+mj-lt"/>
              <a:buAutoNum type="arabicPeriod"/>
              <a:defRPr sz="1058">
                <a:solidFill>
                  <a:srgbClr val="002749"/>
                </a:solidFill>
              </a:defRPr>
            </a:lvl4pPr>
            <a:lvl5pPr marL="1015258" indent="-222088">
              <a:lnSpc>
                <a:spcPct val="100000"/>
              </a:lnSpc>
              <a:spcBef>
                <a:spcPts val="0"/>
              </a:spcBef>
              <a:spcAft>
                <a:spcPts val="1058"/>
              </a:spcAft>
              <a:buClr>
                <a:schemeClr val="bg2"/>
              </a:buClr>
              <a:buSzPct val="100000"/>
              <a:buFont typeface="+mj-lt"/>
              <a:buAutoNum type="arabicPeriod"/>
              <a:defRPr sz="1058">
                <a:solidFill>
                  <a:srgbClr val="002749"/>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itel 1"/>
          <p:cNvSpPr>
            <a:spLocks noGrp="1"/>
          </p:cNvSpPr>
          <p:nvPr>
            <p:ph type="title"/>
          </p:nvPr>
        </p:nvSpPr>
        <p:spPr>
          <a:xfrm>
            <a:off x="243724" y="326127"/>
            <a:ext cx="6476081" cy="433977"/>
          </a:xfrm>
          <a:prstGeom prst="rect">
            <a:avLst/>
          </a:prstGeom>
        </p:spPr>
        <p:txBody>
          <a:bodyPr vert="horz" wrap="square" lIns="0" tIns="0" rIns="0" bIns="0" anchor="t" anchorCtr="0">
            <a:spAutoFit/>
          </a:bodyPr>
          <a:lstStyle>
            <a:lvl1pPr algn="l">
              <a:lnSpc>
                <a:spcPct val="100000"/>
              </a:lnSpc>
              <a:defRPr sz="2820" b="1" baseline="0">
                <a:solidFill>
                  <a:schemeClr val="tx2"/>
                </a:solidFill>
              </a:defRPr>
            </a:lvl1pPr>
          </a:lstStyle>
          <a:p>
            <a:r>
              <a:rPr lang="de-DE" dirty="0" smtClean="0"/>
              <a:t>Mastertitelformat bearbeiten</a:t>
            </a:r>
            <a:endParaRPr lang="de-DE" dirty="0"/>
          </a:p>
        </p:txBody>
      </p:sp>
    </p:spTree>
    <p:extLst>
      <p:ext uri="{BB962C8B-B14F-4D97-AF65-F5344CB8AC3E}">
        <p14:creationId xmlns:p14="http://schemas.microsoft.com/office/powerpoint/2010/main" val="239699422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alpha val="97000"/>
          </a:srgbClr>
        </a:solidFill>
        <a:effectLst/>
      </p:bgPr>
    </p:bg>
    <p:spTree>
      <p:nvGrpSpPr>
        <p:cNvPr id="1" name=""/>
        <p:cNvGrpSpPr/>
        <p:nvPr/>
      </p:nvGrpSpPr>
      <p:grpSpPr>
        <a:xfrm>
          <a:off x="0" y="0"/>
          <a:ext cx="0" cy="0"/>
          <a:chOff x="0" y="0"/>
          <a:chExt cx="0" cy="0"/>
        </a:xfrm>
      </p:grpSpPr>
      <p:sp>
        <p:nvSpPr>
          <p:cNvPr id="8" name="Rechteck 7"/>
          <p:cNvSpPr>
            <a:spLocks/>
          </p:cNvSpPr>
          <p:nvPr/>
        </p:nvSpPr>
        <p:spPr>
          <a:xfrm>
            <a:off x="253941" y="1014291"/>
            <a:ext cx="11681359" cy="5583745"/>
          </a:xfrm>
          <a:prstGeom prst="rect">
            <a:avLst/>
          </a:prstGeom>
          <a:solidFill>
            <a:schemeClr val="bg1"/>
          </a:solidFill>
          <a:ln w="3175">
            <a:solidFill>
              <a:srgbClr val="BFC9D2"/>
            </a:solidFill>
          </a:ln>
          <a:effectLst/>
        </p:spPr>
        <p:style>
          <a:lnRef idx="1">
            <a:schemeClr val="accent1"/>
          </a:lnRef>
          <a:fillRef idx="3">
            <a:schemeClr val="accent1"/>
          </a:fillRef>
          <a:effectRef idx="2">
            <a:schemeClr val="accent1"/>
          </a:effectRef>
          <a:fontRef idx="minor">
            <a:schemeClr val="lt1"/>
          </a:fontRef>
        </p:style>
        <p:txBody>
          <a:bodyPr lIns="161222" tIns="80610" rIns="161222" bIns="80610"/>
          <a:lstStyle/>
          <a:p>
            <a:pPr defTabSz="609274"/>
            <a:endParaRPr lang="de-DE" sz="2468">
              <a:solidFill>
                <a:srgbClr val="FFFFFF"/>
              </a:solidFill>
            </a:endParaRPr>
          </a:p>
        </p:txBody>
      </p:sp>
      <p:sp>
        <p:nvSpPr>
          <p:cNvPr id="6" name="Textfeld 5"/>
          <p:cNvSpPr txBox="1"/>
          <p:nvPr>
            <p:custDataLst>
              <p:tags r:id="rId26"/>
            </p:custDataLst>
          </p:nvPr>
        </p:nvSpPr>
        <p:spPr>
          <a:xfrm>
            <a:off x="634169" y="6607604"/>
            <a:ext cx="6505479" cy="250395"/>
          </a:xfrm>
          <a:prstGeom prst="rect">
            <a:avLst/>
          </a:prstGeom>
          <a:noFill/>
        </p:spPr>
        <p:txBody>
          <a:bodyPr wrap="square" lIns="0" tIns="0" rIns="0" bIns="0" rtlCol="0" anchor="ctr" anchorCtr="0">
            <a:noAutofit/>
          </a:bodyPr>
          <a:lstStyle/>
          <a:p>
            <a:pPr defTabSz="609274"/>
            <a:endParaRPr lang="de-DE" sz="793" b="1" dirty="0">
              <a:solidFill>
                <a:srgbClr val="002749"/>
              </a:solidFill>
            </a:endParaRPr>
          </a:p>
        </p:txBody>
      </p:sp>
    </p:spTree>
    <p:extLst>
      <p:ext uri="{BB962C8B-B14F-4D97-AF65-F5344CB8AC3E}">
        <p14:creationId xmlns:p14="http://schemas.microsoft.com/office/powerpoint/2010/main" val="266319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 id="2147483682" r:id="rId21"/>
    <p:sldLayoutId id="2147483683" r:id="rId22"/>
    <p:sldLayoutId id="2147483684" r:id="rId23"/>
    <p:sldLayoutId id="2147483685" r:id="rId24"/>
  </p:sldLayoutIdLst>
  <p:transition>
    <p:fade/>
  </p:transition>
  <p:timing>
    <p:tnLst>
      <p:par>
        <p:cTn id="1" dur="indefinite" restart="never" nodeType="tmRoot"/>
      </p:par>
    </p:tnLst>
  </p:timing>
  <p:txStyles>
    <p:titleStyle>
      <a:lvl1pPr algn="ctr" defTabSz="609274" rtl="0" eaLnBrk="1" latinLnBrk="0" hangingPunct="1">
        <a:spcBef>
          <a:spcPct val="0"/>
        </a:spcBef>
        <a:buNone/>
        <a:defRPr sz="5817" kern="1200">
          <a:solidFill>
            <a:schemeClr val="tx1"/>
          </a:solidFill>
          <a:latin typeface="+mj-lt"/>
          <a:ea typeface="+mj-ea"/>
          <a:cs typeface="+mj-cs"/>
        </a:defRPr>
      </a:lvl1pPr>
    </p:titleStyle>
    <p:bodyStyle>
      <a:lvl1pPr marL="456955" indent="-456955" algn="l" defTabSz="609274" rtl="0" eaLnBrk="1" latinLnBrk="0" hangingPunct="1">
        <a:spcBef>
          <a:spcPct val="20000"/>
        </a:spcBef>
        <a:buFont typeface="Arial"/>
        <a:buChar char="•"/>
        <a:defRPr sz="4230" kern="1200">
          <a:solidFill>
            <a:schemeClr val="tx1"/>
          </a:solidFill>
          <a:latin typeface="+mn-lt"/>
          <a:ea typeface="+mn-ea"/>
          <a:cs typeface="+mn-cs"/>
        </a:defRPr>
      </a:lvl1pPr>
      <a:lvl2pPr marL="990071" indent="-380797" algn="l" defTabSz="609274" rtl="0" eaLnBrk="1" latinLnBrk="0" hangingPunct="1">
        <a:spcBef>
          <a:spcPct val="20000"/>
        </a:spcBef>
        <a:buFont typeface="Arial"/>
        <a:buChar char="–"/>
        <a:defRPr sz="3701" kern="1200">
          <a:solidFill>
            <a:schemeClr val="tx1"/>
          </a:solidFill>
          <a:latin typeface="+mn-lt"/>
          <a:ea typeface="+mn-ea"/>
          <a:cs typeface="+mn-cs"/>
        </a:defRPr>
      </a:lvl2pPr>
      <a:lvl3pPr marL="1523185" indent="-304638" algn="l" defTabSz="609274" rtl="0" eaLnBrk="1" latinLnBrk="0" hangingPunct="1">
        <a:spcBef>
          <a:spcPct val="20000"/>
        </a:spcBef>
        <a:buFont typeface="Arial"/>
        <a:buChar char="•"/>
        <a:defRPr sz="3173" kern="1200">
          <a:solidFill>
            <a:schemeClr val="tx1"/>
          </a:solidFill>
          <a:latin typeface="+mn-lt"/>
          <a:ea typeface="+mn-ea"/>
          <a:cs typeface="+mn-cs"/>
        </a:defRPr>
      </a:lvl3pPr>
      <a:lvl4pPr marL="2132461" indent="-304638" algn="l" defTabSz="609274" rtl="0" eaLnBrk="1" latinLnBrk="0" hangingPunct="1">
        <a:spcBef>
          <a:spcPct val="20000"/>
        </a:spcBef>
        <a:buFont typeface="Arial"/>
        <a:buChar char="–"/>
        <a:defRPr sz="2644" kern="1200">
          <a:solidFill>
            <a:schemeClr val="tx1"/>
          </a:solidFill>
          <a:latin typeface="+mn-lt"/>
          <a:ea typeface="+mn-ea"/>
          <a:cs typeface="+mn-cs"/>
        </a:defRPr>
      </a:lvl4pPr>
      <a:lvl5pPr marL="2741735" indent="-304638" algn="l" defTabSz="609274" rtl="0" eaLnBrk="1" latinLnBrk="0" hangingPunct="1">
        <a:spcBef>
          <a:spcPct val="20000"/>
        </a:spcBef>
        <a:buFont typeface="Arial"/>
        <a:buChar char="»"/>
        <a:defRPr sz="2644" kern="1200">
          <a:solidFill>
            <a:schemeClr val="tx1"/>
          </a:solidFill>
          <a:latin typeface="+mn-lt"/>
          <a:ea typeface="+mn-ea"/>
          <a:cs typeface="+mn-cs"/>
        </a:defRPr>
      </a:lvl5pPr>
      <a:lvl6pPr marL="3351009" indent="-304638" algn="l" defTabSz="609274" rtl="0" eaLnBrk="1" latinLnBrk="0" hangingPunct="1">
        <a:spcBef>
          <a:spcPct val="20000"/>
        </a:spcBef>
        <a:buFont typeface="Arial"/>
        <a:buChar char="•"/>
        <a:defRPr sz="2644" kern="1200">
          <a:solidFill>
            <a:schemeClr val="tx1"/>
          </a:solidFill>
          <a:latin typeface="+mn-lt"/>
          <a:ea typeface="+mn-ea"/>
          <a:cs typeface="+mn-cs"/>
        </a:defRPr>
      </a:lvl6pPr>
      <a:lvl7pPr marL="3960284" indent="-304638" algn="l" defTabSz="609274" rtl="0" eaLnBrk="1" latinLnBrk="0" hangingPunct="1">
        <a:spcBef>
          <a:spcPct val="20000"/>
        </a:spcBef>
        <a:buFont typeface="Arial"/>
        <a:buChar char="•"/>
        <a:defRPr sz="2644" kern="1200">
          <a:solidFill>
            <a:schemeClr val="tx1"/>
          </a:solidFill>
          <a:latin typeface="+mn-lt"/>
          <a:ea typeface="+mn-ea"/>
          <a:cs typeface="+mn-cs"/>
        </a:defRPr>
      </a:lvl7pPr>
      <a:lvl8pPr marL="4569558" indent="-304638" algn="l" defTabSz="609274" rtl="0" eaLnBrk="1" latinLnBrk="0" hangingPunct="1">
        <a:spcBef>
          <a:spcPct val="20000"/>
        </a:spcBef>
        <a:buFont typeface="Arial"/>
        <a:buChar char="•"/>
        <a:defRPr sz="2644" kern="1200">
          <a:solidFill>
            <a:schemeClr val="tx1"/>
          </a:solidFill>
          <a:latin typeface="+mn-lt"/>
          <a:ea typeface="+mn-ea"/>
          <a:cs typeface="+mn-cs"/>
        </a:defRPr>
      </a:lvl8pPr>
      <a:lvl9pPr marL="5178833" indent="-304638" algn="l" defTabSz="609274" rtl="0" eaLnBrk="1" latinLnBrk="0" hangingPunct="1">
        <a:spcBef>
          <a:spcPct val="20000"/>
        </a:spcBef>
        <a:buFont typeface="Arial"/>
        <a:buChar char="•"/>
        <a:defRPr sz="2644" kern="1200">
          <a:solidFill>
            <a:schemeClr val="tx1"/>
          </a:solidFill>
          <a:latin typeface="+mn-lt"/>
          <a:ea typeface="+mn-ea"/>
          <a:cs typeface="+mn-cs"/>
        </a:defRPr>
      </a:lvl9pPr>
    </p:bodyStyle>
    <p:otherStyle>
      <a:defPPr>
        <a:defRPr lang="en-US"/>
      </a:defPPr>
      <a:lvl1pPr marL="0" algn="l" defTabSz="609274" rtl="0" eaLnBrk="1" latinLnBrk="0" hangingPunct="1">
        <a:defRPr sz="2468" kern="1200">
          <a:solidFill>
            <a:schemeClr val="tx1"/>
          </a:solidFill>
          <a:latin typeface="+mn-lt"/>
          <a:ea typeface="+mn-ea"/>
          <a:cs typeface="+mn-cs"/>
        </a:defRPr>
      </a:lvl1pPr>
      <a:lvl2pPr marL="609274" algn="l" defTabSz="609274" rtl="0" eaLnBrk="1" latinLnBrk="0" hangingPunct="1">
        <a:defRPr sz="2468" kern="1200">
          <a:solidFill>
            <a:schemeClr val="tx1"/>
          </a:solidFill>
          <a:latin typeface="+mn-lt"/>
          <a:ea typeface="+mn-ea"/>
          <a:cs typeface="+mn-cs"/>
        </a:defRPr>
      </a:lvl2pPr>
      <a:lvl3pPr marL="1218551" algn="l" defTabSz="609274" rtl="0" eaLnBrk="1" latinLnBrk="0" hangingPunct="1">
        <a:defRPr sz="2468" kern="1200">
          <a:solidFill>
            <a:schemeClr val="tx1"/>
          </a:solidFill>
          <a:latin typeface="+mn-lt"/>
          <a:ea typeface="+mn-ea"/>
          <a:cs typeface="+mn-cs"/>
        </a:defRPr>
      </a:lvl3pPr>
      <a:lvl4pPr marL="1827823" algn="l" defTabSz="609274" rtl="0" eaLnBrk="1" latinLnBrk="0" hangingPunct="1">
        <a:defRPr sz="2468" kern="1200">
          <a:solidFill>
            <a:schemeClr val="tx1"/>
          </a:solidFill>
          <a:latin typeface="+mn-lt"/>
          <a:ea typeface="+mn-ea"/>
          <a:cs typeface="+mn-cs"/>
        </a:defRPr>
      </a:lvl4pPr>
      <a:lvl5pPr marL="2437099" algn="l" defTabSz="609274" rtl="0" eaLnBrk="1" latinLnBrk="0" hangingPunct="1">
        <a:defRPr sz="2468" kern="1200">
          <a:solidFill>
            <a:schemeClr val="tx1"/>
          </a:solidFill>
          <a:latin typeface="+mn-lt"/>
          <a:ea typeface="+mn-ea"/>
          <a:cs typeface="+mn-cs"/>
        </a:defRPr>
      </a:lvl5pPr>
      <a:lvl6pPr marL="3046373" algn="l" defTabSz="609274" rtl="0" eaLnBrk="1" latinLnBrk="0" hangingPunct="1">
        <a:defRPr sz="2468" kern="1200">
          <a:solidFill>
            <a:schemeClr val="tx1"/>
          </a:solidFill>
          <a:latin typeface="+mn-lt"/>
          <a:ea typeface="+mn-ea"/>
          <a:cs typeface="+mn-cs"/>
        </a:defRPr>
      </a:lvl6pPr>
      <a:lvl7pPr marL="3655647" algn="l" defTabSz="609274" rtl="0" eaLnBrk="1" latinLnBrk="0" hangingPunct="1">
        <a:defRPr sz="2468" kern="1200">
          <a:solidFill>
            <a:schemeClr val="tx1"/>
          </a:solidFill>
          <a:latin typeface="+mn-lt"/>
          <a:ea typeface="+mn-ea"/>
          <a:cs typeface="+mn-cs"/>
        </a:defRPr>
      </a:lvl7pPr>
      <a:lvl8pPr marL="4264922" algn="l" defTabSz="609274" rtl="0" eaLnBrk="1" latinLnBrk="0" hangingPunct="1">
        <a:defRPr sz="2468" kern="1200">
          <a:solidFill>
            <a:schemeClr val="tx1"/>
          </a:solidFill>
          <a:latin typeface="+mn-lt"/>
          <a:ea typeface="+mn-ea"/>
          <a:cs typeface="+mn-cs"/>
        </a:defRPr>
      </a:lvl8pPr>
      <a:lvl9pPr marL="4874196" algn="l" defTabSz="609274" rtl="0" eaLnBrk="1" latinLnBrk="0" hangingPunct="1">
        <a:defRPr sz="24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957" y="2963076"/>
            <a:ext cx="10742344" cy="677108"/>
          </a:xfrm>
        </p:spPr>
        <p:txBody>
          <a:bodyPr/>
          <a:lstStyle/>
          <a:p>
            <a:r>
              <a:rPr lang="de-DE" sz="4400" dirty="0" smtClean="0"/>
              <a:t>Gnade sei mit dir!</a:t>
            </a:r>
            <a:endParaRPr lang="de-DE" sz="4400" dirty="0"/>
          </a:p>
        </p:txBody>
      </p:sp>
      <p:sp>
        <p:nvSpPr>
          <p:cNvPr id="6" name="Rechteck 5"/>
          <p:cNvSpPr/>
          <p:nvPr/>
        </p:nvSpPr>
        <p:spPr>
          <a:xfrm>
            <a:off x="712525" y="4582360"/>
            <a:ext cx="10921207" cy="1569660"/>
          </a:xfrm>
          <a:prstGeom prst="rect">
            <a:avLst/>
          </a:prstGeom>
        </p:spPr>
        <p:txBody>
          <a:bodyPr wrap="square">
            <a:spAutoFit/>
          </a:bodyPr>
          <a:lstStyle/>
          <a:p>
            <a:endParaRPr lang="de-DE" sz="2400" dirty="0" smtClean="0"/>
          </a:p>
          <a:p>
            <a:r>
              <a:rPr lang="de-DE" sz="2400" dirty="0" smtClean="0"/>
              <a:t>Die Gnade unseres Herrn Jesus Christus, die Liebe Gottes und die Kraft des Heiligen Geistes, der euch Gemeinschaft untereinander schenkt, sei mit euch allen</a:t>
            </a:r>
          </a:p>
          <a:p>
            <a:r>
              <a:rPr lang="de-DE" sz="2400" dirty="0"/>
              <a:t>2. Kor 13,13</a:t>
            </a:r>
          </a:p>
        </p:txBody>
      </p:sp>
      <p:pic>
        <p:nvPicPr>
          <p:cNvPr id="3" name="Grafik 2"/>
          <p:cNvPicPr>
            <a:picLocks noChangeAspect="1"/>
          </p:cNvPicPr>
          <p:nvPr/>
        </p:nvPicPr>
        <p:blipFill>
          <a:blip r:embed="rId3"/>
          <a:stretch>
            <a:fillRect/>
          </a:stretch>
        </p:blipFill>
        <p:spPr>
          <a:xfrm>
            <a:off x="7630408" y="1093975"/>
            <a:ext cx="4231924" cy="1294599"/>
          </a:xfrm>
          <a:prstGeom prst="rect">
            <a:avLst/>
          </a:prstGeom>
        </p:spPr>
      </p:pic>
    </p:spTree>
    <p:extLst>
      <p:ext uri="{BB962C8B-B14F-4D97-AF65-F5344CB8AC3E}">
        <p14:creationId xmlns:p14="http://schemas.microsoft.com/office/powerpoint/2010/main" val="187068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07893" y="5475514"/>
            <a:ext cx="4498250" cy="3870079"/>
          </a:xfrm>
        </p:spPr>
        <p:txBody>
          <a:bodyPr/>
          <a:lstStyle/>
          <a:p>
            <a:pPr marL="0" indent="0" algn="ctr">
              <a:buNone/>
            </a:pPr>
            <a:endParaRPr lang="de-DE" dirty="0" smtClean="0"/>
          </a:p>
          <a:p>
            <a:pPr marL="0" indent="0" algn="ctr">
              <a:buNone/>
            </a:pPr>
            <a:r>
              <a:rPr lang="de-DE" sz="2800" b="1" dirty="0" smtClean="0"/>
              <a:t>Der Mensch hat ein Problem</a:t>
            </a:r>
          </a:p>
          <a:p>
            <a:pPr algn="ctr"/>
            <a:endParaRPr lang="de-DE" dirty="0"/>
          </a:p>
        </p:txBody>
      </p:sp>
      <p:sp>
        <p:nvSpPr>
          <p:cNvPr id="3" name="Titel 2"/>
          <p:cNvSpPr>
            <a:spLocks noGrp="1"/>
          </p:cNvSpPr>
          <p:nvPr>
            <p:ph type="title"/>
          </p:nvPr>
        </p:nvSpPr>
        <p:spPr>
          <a:xfrm>
            <a:off x="634930" y="180689"/>
            <a:ext cx="9826241" cy="542456"/>
          </a:xfrm>
        </p:spPr>
        <p:txBody>
          <a:bodyPr/>
          <a:lstStyle/>
          <a:p>
            <a:r>
              <a:rPr lang="de-DE" dirty="0" smtClean="0"/>
              <a:t>Was ist noch mal die Gnade von </a:t>
            </a:r>
            <a:r>
              <a:rPr lang="de-DE" dirty="0"/>
              <a:t>J</a:t>
            </a:r>
            <a:r>
              <a:rPr lang="de-DE" dirty="0" smtClean="0"/>
              <a:t>esus Christus ?</a:t>
            </a:r>
            <a:endParaRPr lang="de-DE" dirty="0"/>
          </a:p>
        </p:txBody>
      </p:sp>
      <p:sp>
        <p:nvSpPr>
          <p:cNvPr id="5" name="Rechteck 4"/>
          <p:cNvSpPr/>
          <p:nvPr/>
        </p:nvSpPr>
        <p:spPr>
          <a:xfrm>
            <a:off x="634930" y="1221134"/>
            <a:ext cx="5844710" cy="1200329"/>
          </a:xfrm>
          <a:prstGeom prst="rect">
            <a:avLst/>
          </a:prstGeom>
        </p:spPr>
        <p:txBody>
          <a:bodyPr wrap="square">
            <a:spAutoFit/>
          </a:bodyPr>
          <a:lstStyle/>
          <a:p>
            <a:r>
              <a:rPr lang="de-DE" sz="2400" dirty="0">
                <a:solidFill>
                  <a:srgbClr val="38302B"/>
                </a:solidFill>
                <a:latin typeface="Verdana" panose="020B0604030504040204" pitchFamily="34" charset="0"/>
              </a:rPr>
              <a:t>Alle haben gesündigt und erreichen nicht die Herrlichkeit Gottes" (Römer 3,23)</a:t>
            </a:r>
            <a:endParaRPr lang="de-DE" sz="2400" dirty="0"/>
          </a:p>
        </p:txBody>
      </p:sp>
      <p:sp>
        <p:nvSpPr>
          <p:cNvPr id="7" name="Rechteck 6"/>
          <p:cNvSpPr/>
          <p:nvPr/>
        </p:nvSpPr>
        <p:spPr>
          <a:xfrm>
            <a:off x="631562" y="2919452"/>
            <a:ext cx="5754984" cy="2677656"/>
          </a:xfrm>
          <a:prstGeom prst="rect">
            <a:avLst/>
          </a:prstGeom>
        </p:spPr>
        <p:txBody>
          <a:bodyPr wrap="square">
            <a:spAutoFit/>
          </a:bodyPr>
          <a:lstStyle/>
          <a:p>
            <a:r>
              <a:rPr lang="de-DE" sz="2400" dirty="0">
                <a:solidFill>
                  <a:srgbClr val="38302B"/>
                </a:solidFill>
                <a:latin typeface="Verdana" panose="020B0604030504040204" pitchFamily="34" charset="0"/>
              </a:rPr>
              <a:t>Da ist kein Gerechter, auch nicht einer; da ist keiner, der verständig sei; da ist keiner, der Gott suche. Alle sind abgewichen, sie sind allesamt untauglich geworden; da ist keiner, der Gutes tue, da ist auch nicht einer" (Römer 3,10-13)</a:t>
            </a:r>
            <a:endParaRPr lang="de-DE" sz="2400" dirty="0"/>
          </a:p>
        </p:txBody>
      </p:sp>
      <p:cxnSp>
        <p:nvCxnSpPr>
          <p:cNvPr id="9" name="Gerader Verbinder 8"/>
          <p:cNvCxnSpPr/>
          <p:nvPr/>
        </p:nvCxnSpPr>
        <p:spPr>
          <a:xfrm>
            <a:off x="6553202" y="1221134"/>
            <a:ext cx="0" cy="5125237"/>
          </a:xfrm>
          <a:prstGeom prst="line">
            <a:avLst/>
          </a:prstGeom>
          <a:ln w="34925" cmpd="sng">
            <a:solidFill>
              <a:srgbClr val="BFC9D2"/>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platzhalter 1"/>
          <p:cNvSpPr txBox="1">
            <a:spLocks/>
          </p:cNvSpPr>
          <p:nvPr/>
        </p:nvSpPr>
        <p:spPr>
          <a:xfrm>
            <a:off x="6719859" y="5464627"/>
            <a:ext cx="4498250" cy="3870079"/>
          </a:xfrm>
          <a:prstGeom prst="rect">
            <a:avLst/>
          </a:prstGeom>
          <a:noFill/>
        </p:spPr>
        <p:txBody>
          <a:bodyPr vert="horz" wrap="square" lIns="0" tIns="0" rIns="0" bIns="0">
            <a:noAutofit/>
          </a:bodyPr>
          <a:lstStyle>
            <a:lvl1pPr marL="444175" indent="-444175" algn="l" defTabSz="609274" rtl="0" eaLnBrk="1" latinLnBrk="0" hangingPunct="1">
              <a:lnSpc>
                <a:spcPct val="100000"/>
              </a:lnSpc>
              <a:spcBef>
                <a:spcPts val="0"/>
              </a:spcBef>
              <a:spcAft>
                <a:spcPts val="1058"/>
              </a:spcAft>
              <a:buClr>
                <a:schemeClr val="bg2"/>
              </a:buClr>
              <a:buSzPct val="100000"/>
              <a:buFont typeface="Arial"/>
              <a:buChar char="•"/>
              <a:defRPr sz="2468" kern="1200">
                <a:solidFill>
                  <a:srgbClr val="002749"/>
                </a:solidFill>
                <a:latin typeface="+mn-lt"/>
                <a:ea typeface="+mn-ea"/>
                <a:cs typeface="+mn-cs"/>
              </a:defRPr>
            </a:lvl1pPr>
            <a:lvl2pPr marL="634536" indent="-444175" algn="l" defTabSz="609274" rtl="0" eaLnBrk="1" latinLnBrk="0" hangingPunct="1">
              <a:lnSpc>
                <a:spcPct val="100000"/>
              </a:lnSpc>
              <a:spcBef>
                <a:spcPts val="0"/>
              </a:spcBef>
              <a:spcAft>
                <a:spcPts val="1058"/>
              </a:spcAft>
              <a:buClr>
                <a:schemeClr val="bg2"/>
              </a:buClr>
              <a:buSzPct val="100000"/>
              <a:buFont typeface="Arial"/>
              <a:buChar char="•"/>
              <a:defRPr sz="2115" kern="1200">
                <a:solidFill>
                  <a:srgbClr val="002749"/>
                </a:solidFill>
                <a:latin typeface="+mn-lt"/>
                <a:ea typeface="+mn-ea"/>
                <a:cs typeface="+mn-cs"/>
              </a:defRPr>
            </a:lvl2pPr>
            <a:lvl3pPr marL="761443" indent="-317268" algn="l" defTabSz="609274" rtl="0" eaLnBrk="1" latinLnBrk="0" hangingPunct="1">
              <a:lnSpc>
                <a:spcPct val="100000"/>
              </a:lnSpc>
              <a:spcBef>
                <a:spcPts val="0"/>
              </a:spcBef>
              <a:spcAft>
                <a:spcPts val="1058"/>
              </a:spcAft>
              <a:buClr>
                <a:schemeClr val="bg2"/>
              </a:buClr>
              <a:buSzPct val="100000"/>
              <a:buFont typeface="Arial"/>
              <a:buChar char="•"/>
              <a:defRPr sz="1586" kern="1200">
                <a:solidFill>
                  <a:srgbClr val="002749"/>
                </a:solidFill>
                <a:latin typeface="+mn-lt"/>
                <a:ea typeface="+mn-ea"/>
                <a:cs typeface="+mn-cs"/>
              </a:defRPr>
            </a:lvl3pPr>
            <a:lvl4pPr marL="888350" indent="-253814" algn="l" defTabSz="609274" rtl="0" eaLnBrk="1" latinLnBrk="0" hangingPunct="1">
              <a:lnSpc>
                <a:spcPct val="100000"/>
              </a:lnSpc>
              <a:spcBef>
                <a:spcPts val="0"/>
              </a:spcBef>
              <a:spcAft>
                <a:spcPts val="1058"/>
              </a:spcAft>
              <a:buClr>
                <a:schemeClr val="bg2"/>
              </a:buClr>
              <a:buSzPct val="100000"/>
              <a:buFont typeface="Arial"/>
              <a:buChar char="•"/>
              <a:defRPr sz="1410" kern="1200">
                <a:solidFill>
                  <a:srgbClr val="002749"/>
                </a:solidFill>
                <a:latin typeface="+mn-lt"/>
                <a:ea typeface="+mn-ea"/>
                <a:cs typeface="+mn-cs"/>
              </a:defRPr>
            </a:lvl4pPr>
            <a:lvl5pPr marL="1045001" indent="-251831" algn="l" defTabSz="609274" rtl="0" eaLnBrk="1" latinLnBrk="0" hangingPunct="1">
              <a:lnSpc>
                <a:spcPct val="100000"/>
              </a:lnSpc>
              <a:spcBef>
                <a:spcPts val="0"/>
              </a:spcBef>
              <a:spcAft>
                <a:spcPts val="1058"/>
              </a:spcAft>
              <a:buClr>
                <a:schemeClr val="bg2"/>
              </a:buClr>
              <a:buSzPct val="100000"/>
              <a:buFont typeface="Arial"/>
              <a:buChar char="•"/>
              <a:defRPr sz="1410" kern="1200">
                <a:solidFill>
                  <a:srgbClr val="002749"/>
                </a:solidFill>
                <a:latin typeface="+mn-lt"/>
                <a:ea typeface="+mn-ea"/>
                <a:cs typeface="+mn-cs"/>
              </a:defRPr>
            </a:lvl5pPr>
            <a:lvl6pPr marL="3351009" indent="-304638" algn="l" defTabSz="609274" rtl="0" eaLnBrk="1" latinLnBrk="0" hangingPunct="1">
              <a:spcBef>
                <a:spcPct val="20000"/>
              </a:spcBef>
              <a:buFont typeface="Arial"/>
              <a:buChar char="•"/>
              <a:defRPr sz="2644" kern="1200">
                <a:solidFill>
                  <a:schemeClr val="tx1"/>
                </a:solidFill>
                <a:latin typeface="+mn-lt"/>
                <a:ea typeface="+mn-ea"/>
                <a:cs typeface="+mn-cs"/>
              </a:defRPr>
            </a:lvl6pPr>
            <a:lvl7pPr marL="3960284" indent="-304638" algn="l" defTabSz="609274" rtl="0" eaLnBrk="1" latinLnBrk="0" hangingPunct="1">
              <a:spcBef>
                <a:spcPct val="20000"/>
              </a:spcBef>
              <a:buFont typeface="Arial"/>
              <a:buChar char="•"/>
              <a:defRPr sz="2644" kern="1200">
                <a:solidFill>
                  <a:schemeClr val="tx1"/>
                </a:solidFill>
                <a:latin typeface="+mn-lt"/>
                <a:ea typeface="+mn-ea"/>
                <a:cs typeface="+mn-cs"/>
              </a:defRPr>
            </a:lvl7pPr>
            <a:lvl8pPr marL="4569558" indent="-304638" algn="l" defTabSz="609274" rtl="0" eaLnBrk="1" latinLnBrk="0" hangingPunct="1">
              <a:spcBef>
                <a:spcPct val="20000"/>
              </a:spcBef>
              <a:buFont typeface="Arial"/>
              <a:buChar char="•"/>
              <a:defRPr sz="2644" kern="1200">
                <a:solidFill>
                  <a:schemeClr val="tx1"/>
                </a:solidFill>
                <a:latin typeface="+mn-lt"/>
                <a:ea typeface="+mn-ea"/>
                <a:cs typeface="+mn-cs"/>
              </a:defRPr>
            </a:lvl8pPr>
            <a:lvl9pPr marL="5178833" indent="-304638" algn="l" defTabSz="609274" rtl="0" eaLnBrk="1" latinLnBrk="0" hangingPunct="1">
              <a:spcBef>
                <a:spcPct val="20000"/>
              </a:spcBef>
              <a:buFont typeface="Arial"/>
              <a:buChar char="•"/>
              <a:defRPr sz="2644" kern="1200">
                <a:solidFill>
                  <a:schemeClr val="tx1"/>
                </a:solidFill>
                <a:latin typeface="+mn-lt"/>
                <a:ea typeface="+mn-ea"/>
                <a:cs typeface="+mn-cs"/>
              </a:defRPr>
            </a:lvl9pPr>
          </a:lstStyle>
          <a:p>
            <a:pPr marL="0" indent="0" algn="ctr">
              <a:buFont typeface="Arial"/>
              <a:buNone/>
            </a:pPr>
            <a:endParaRPr lang="de-DE" dirty="0" smtClean="0"/>
          </a:p>
          <a:p>
            <a:pPr marL="0" indent="0" algn="ctr">
              <a:buFont typeface="Arial"/>
              <a:buNone/>
            </a:pPr>
            <a:r>
              <a:rPr lang="de-DE" sz="2800" b="1" dirty="0" smtClean="0"/>
              <a:t>Gott hat eine Lösung</a:t>
            </a:r>
          </a:p>
          <a:p>
            <a:pPr algn="ctr"/>
            <a:endParaRPr lang="de-DE" dirty="0"/>
          </a:p>
        </p:txBody>
      </p:sp>
      <p:sp>
        <p:nvSpPr>
          <p:cNvPr id="15" name="Rechteck 14"/>
          <p:cNvSpPr/>
          <p:nvPr/>
        </p:nvSpPr>
        <p:spPr>
          <a:xfrm>
            <a:off x="6719859" y="2189962"/>
            <a:ext cx="4867630" cy="2677656"/>
          </a:xfrm>
          <a:prstGeom prst="rect">
            <a:avLst/>
          </a:prstGeom>
        </p:spPr>
        <p:txBody>
          <a:bodyPr wrap="square">
            <a:spAutoFit/>
          </a:bodyPr>
          <a:lstStyle/>
          <a:p>
            <a:r>
              <a:rPr lang="de-DE" sz="2400" dirty="0">
                <a:solidFill>
                  <a:srgbClr val="444444"/>
                </a:solidFill>
                <a:latin typeface="Verdana" panose="020B0604030504040204" pitchFamily="34" charset="0"/>
                <a:ea typeface="Verdana" panose="020B0604030504040204" pitchFamily="34" charset="0"/>
                <a:cs typeface="Verdana" panose="020B0604030504040204" pitchFamily="34" charset="0"/>
              </a:rPr>
              <a:t>Denn also hat Gott die Welt geliebt, dass er seinen eingeborenen Sohn gab, auf dass alle, die an ihn glauben, nicht verloren werden, sondern das ewige Leben </a:t>
            </a:r>
            <a:r>
              <a:rPr lang="de-DE" sz="2400" dirty="0" smtClean="0">
                <a:solidFill>
                  <a:srgbClr val="444444"/>
                </a:solidFill>
                <a:latin typeface="Verdana" panose="020B0604030504040204" pitchFamily="34" charset="0"/>
                <a:ea typeface="Verdana" panose="020B0604030504040204" pitchFamily="34" charset="0"/>
                <a:cs typeface="Verdana" panose="020B0604030504040204" pitchFamily="34" charset="0"/>
              </a:rPr>
              <a:t>haben.  (Johannes 3,16)</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7233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6437794" y="3989404"/>
            <a:ext cx="4394270" cy="3869956"/>
          </a:xfrm>
        </p:spPr>
        <p:txBody>
          <a:bodyPr/>
          <a:lstStyle/>
          <a:p>
            <a:pPr marL="190361" lvl="1" indent="0">
              <a:buNone/>
            </a:pPr>
            <a:endParaRPr lang="de-DE" dirty="0" smtClean="0"/>
          </a:p>
          <a:p>
            <a:pPr marL="190361" lvl="1" indent="0">
              <a:buNone/>
            </a:pPr>
            <a:r>
              <a:rPr lang="de-DE" dirty="0" smtClean="0"/>
              <a:t>Begnadet zu sein hilft gnädig zu sein !</a:t>
            </a:r>
          </a:p>
          <a:p>
            <a:pPr marL="190361" lvl="1" indent="0">
              <a:buNone/>
            </a:pPr>
            <a:r>
              <a:rPr lang="de-DE" dirty="0" smtClean="0"/>
              <a:t> </a:t>
            </a:r>
          </a:p>
          <a:p>
            <a:pPr marL="190361" lvl="1" indent="0">
              <a:buNone/>
            </a:pPr>
            <a:r>
              <a:rPr lang="de-DE" dirty="0" smtClean="0"/>
              <a:t> </a:t>
            </a:r>
          </a:p>
          <a:p>
            <a:pPr marL="190361" lvl="1" indent="0">
              <a:buNone/>
            </a:pPr>
            <a:endParaRPr lang="de-DE" dirty="0" smtClean="0"/>
          </a:p>
          <a:p>
            <a:pPr lvl="1"/>
            <a:endParaRPr lang="de-DE" dirty="0" smtClean="0"/>
          </a:p>
          <a:p>
            <a:pPr lvl="1"/>
            <a:endParaRPr lang="de-DE" dirty="0"/>
          </a:p>
        </p:txBody>
      </p:sp>
      <p:sp>
        <p:nvSpPr>
          <p:cNvPr id="3" name="Titel 2"/>
          <p:cNvSpPr txBox="1">
            <a:spLocks/>
          </p:cNvSpPr>
          <p:nvPr/>
        </p:nvSpPr>
        <p:spPr>
          <a:xfrm>
            <a:off x="577777" y="1288139"/>
            <a:ext cx="10978135" cy="542456"/>
          </a:xfrm>
          <a:prstGeom prst="rect">
            <a:avLst/>
          </a:prstGeom>
        </p:spPr>
        <p:txBody>
          <a:bodyPr vert="horz" wrap="square" lIns="0" tIns="0" rIns="0" bIns="0" anchor="t" anchorCtr="0">
            <a:spAutoFit/>
          </a:bodyPr>
          <a:lstStyle>
            <a:lvl1pPr algn="l" defTabSz="609274" rtl="0" eaLnBrk="1" latinLnBrk="0" hangingPunct="1">
              <a:lnSpc>
                <a:spcPct val="100000"/>
              </a:lnSpc>
              <a:spcBef>
                <a:spcPct val="0"/>
              </a:spcBef>
              <a:buNone/>
              <a:defRPr sz="3525" b="1" kern="1200" baseline="0">
                <a:solidFill>
                  <a:schemeClr val="tx2"/>
                </a:solidFill>
                <a:latin typeface="+mj-lt"/>
                <a:ea typeface="+mj-ea"/>
                <a:cs typeface="+mj-cs"/>
              </a:defRPr>
            </a:lvl1pPr>
          </a:lstStyle>
          <a:p>
            <a:r>
              <a:rPr lang="de-DE" dirty="0" smtClean="0"/>
              <a:t>Woran merken wir ob die Gnade gerade mit uns ist?</a:t>
            </a:r>
            <a:endParaRPr lang="de-DE" dirty="0"/>
          </a:p>
        </p:txBody>
      </p:sp>
      <p:sp>
        <p:nvSpPr>
          <p:cNvPr id="4" name="Rechteck 3"/>
          <p:cNvSpPr/>
          <p:nvPr/>
        </p:nvSpPr>
        <p:spPr>
          <a:xfrm>
            <a:off x="577777" y="4382345"/>
            <a:ext cx="4823308" cy="472117"/>
          </a:xfrm>
          <a:prstGeom prst="rect">
            <a:avLst/>
          </a:prstGeom>
          <a:noFill/>
        </p:spPr>
        <p:txBody>
          <a:bodyPr vert="horz" wrap="square" lIns="0" tIns="0" rIns="0" bIns="0">
            <a:noAutofit/>
          </a:bodyPr>
          <a:lstStyle/>
          <a:p>
            <a:pPr defTabSz="609274">
              <a:spcAft>
                <a:spcPts val="1058"/>
              </a:spcAft>
              <a:buClr>
                <a:schemeClr val="bg2"/>
              </a:buClr>
              <a:buSzPct val="100000"/>
            </a:pPr>
            <a:r>
              <a:rPr lang="de-DE" sz="2468" dirty="0" smtClean="0">
                <a:solidFill>
                  <a:srgbClr val="002749"/>
                </a:solidFill>
              </a:rPr>
              <a:t>Begnadet zu sein macht dankbar !</a:t>
            </a:r>
            <a:endParaRPr lang="de-DE" sz="2468" dirty="0">
              <a:solidFill>
                <a:srgbClr val="002749"/>
              </a:solidFill>
            </a:endParaRPr>
          </a:p>
        </p:txBody>
      </p:sp>
      <p:sp>
        <p:nvSpPr>
          <p:cNvPr id="5" name="Rechteck 4"/>
          <p:cNvSpPr/>
          <p:nvPr/>
        </p:nvSpPr>
        <p:spPr>
          <a:xfrm>
            <a:off x="419764" y="1681080"/>
            <a:ext cx="10640122" cy="2308324"/>
          </a:xfrm>
          <a:prstGeom prst="rect">
            <a:avLst/>
          </a:prstGeom>
        </p:spPr>
        <p:txBody>
          <a:bodyPr wrap="square">
            <a:spAutoFit/>
          </a:bodyPr>
          <a:lstStyle/>
          <a:p>
            <a:endParaRPr lang="de-DE" sz="2400" dirty="0" smtClean="0">
              <a:solidFill>
                <a:srgbClr val="444444"/>
              </a:solidFill>
              <a:latin typeface="Cambria" panose="02040503050406030204" pitchFamily="18" charset="0"/>
            </a:endParaRPr>
          </a:p>
          <a:p>
            <a:r>
              <a:rPr lang="de-DE" sz="2400" dirty="0"/>
              <a:t>Begnadet zu sein </a:t>
            </a:r>
            <a:r>
              <a:rPr lang="de-DE" sz="2400" dirty="0" err="1" smtClean="0"/>
              <a:t>heisst</a:t>
            </a:r>
            <a:r>
              <a:rPr lang="de-DE" sz="2400" dirty="0" smtClean="0"/>
              <a:t> sich seiner Schuld bewusst zu sein</a:t>
            </a:r>
          </a:p>
          <a:p>
            <a:endParaRPr lang="de-DE" sz="2400" dirty="0"/>
          </a:p>
          <a:p>
            <a:r>
              <a:rPr lang="de-DE" sz="2400" dirty="0" smtClean="0">
                <a:solidFill>
                  <a:srgbClr val="444444"/>
                </a:solidFill>
                <a:latin typeface="Cambria" panose="02040503050406030204" pitchFamily="18" charset="0"/>
              </a:rPr>
              <a:t>Der </a:t>
            </a:r>
            <a:r>
              <a:rPr lang="de-DE" sz="2400" dirty="0">
                <a:solidFill>
                  <a:srgbClr val="444444"/>
                </a:solidFill>
                <a:latin typeface="Cambria" panose="02040503050406030204" pitchFamily="18" charset="0"/>
              </a:rPr>
              <a:t>Zöllner aber stand ferne, wollte auch die Augen nicht aufheben zum Himmel, sondern schlug an seine Brust und sprach: Gott, sei mir Sünder gnädig! </a:t>
            </a:r>
            <a:r>
              <a:rPr lang="de-DE" sz="2400" dirty="0" smtClean="0">
                <a:solidFill>
                  <a:srgbClr val="444444"/>
                </a:solidFill>
                <a:latin typeface="Cambria" panose="02040503050406030204" pitchFamily="18" charset="0"/>
              </a:rPr>
              <a:t>Lukas 18,13</a:t>
            </a:r>
            <a:endParaRPr lang="de-DE" sz="2400" dirty="0"/>
          </a:p>
        </p:txBody>
      </p:sp>
    </p:spTree>
    <p:extLst>
      <p:ext uri="{BB962C8B-B14F-4D97-AF65-F5344CB8AC3E}">
        <p14:creationId xmlns:p14="http://schemas.microsoft.com/office/powerpoint/2010/main" val="3230757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4930" y="1251642"/>
            <a:ext cx="10928438" cy="542456"/>
          </a:xfrm>
        </p:spPr>
        <p:txBody>
          <a:bodyPr/>
          <a:lstStyle/>
          <a:p>
            <a:r>
              <a:rPr lang="de-DE" dirty="0" smtClean="0"/>
              <a:t>W</a:t>
            </a:r>
            <a:r>
              <a:rPr lang="de-DE" dirty="0" smtClean="0"/>
              <a:t>ie bekommen wir </a:t>
            </a:r>
            <a:r>
              <a:rPr lang="de-DE" dirty="0" smtClean="0"/>
              <a:t>die Gnade </a:t>
            </a:r>
            <a:r>
              <a:rPr lang="de-DE" dirty="0" smtClean="0"/>
              <a:t>zurück in </a:t>
            </a:r>
            <a:r>
              <a:rPr lang="de-DE" dirty="0" smtClean="0"/>
              <a:t>unserem </a:t>
            </a:r>
            <a:r>
              <a:rPr lang="de-DE" dirty="0" smtClean="0"/>
              <a:t>Leben?</a:t>
            </a:r>
            <a:endParaRPr lang="de-DE" dirty="0"/>
          </a:p>
        </p:txBody>
      </p:sp>
      <p:sp>
        <p:nvSpPr>
          <p:cNvPr id="5" name="Textplatzhalter 4"/>
          <p:cNvSpPr>
            <a:spLocks noGrp="1"/>
          </p:cNvSpPr>
          <p:nvPr>
            <p:ph type="body" sz="quarter" idx="13"/>
          </p:nvPr>
        </p:nvSpPr>
        <p:spPr/>
        <p:txBody>
          <a:bodyPr/>
          <a:lstStyle/>
          <a:p>
            <a:r>
              <a:rPr lang="de-DE" dirty="0" smtClean="0"/>
              <a:t>         gegen </a:t>
            </a:r>
            <a:r>
              <a:rPr lang="de-DE" dirty="0" smtClean="0"/>
              <a:t>Wände rennen</a:t>
            </a:r>
            <a:endParaRPr lang="de-DE" dirty="0"/>
          </a:p>
        </p:txBody>
      </p:sp>
      <p:sp>
        <p:nvSpPr>
          <p:cNvPr id="6" name="Textplatzhalter 5"/>
          <p:cNvSpPr>
            <a:spLocks noGrp="1"/>
          </p:cNvSpPr>
          <p:nvPr>
            <p:ph type="body" sz="quarter" idx="14"/>
          </p:nvPr>
        </p:nvSpPr>
        <p:spPr/>
        <p:txBody>
          <a:bodyPr/>
          <a:lstStyle/>
          <a:p>
            <a:r>
              <a:rPr lang="de-DE" dirty="0" smtClean="0"/>
              <a:t>Gedenken</a:t>
            </a:r>
            <a:endParaRPr lang="de-DE" dirty="0"/>
          </a:p>
        </p:txBody>
      </p:sp>
      <p:sp>
        <p:nvSpPr>
          <p:cNvPr id="7" name="Textplatzhalter 6"/>
          <p:cNvSpPr>
            <a:spLocks noGrp="1"/>
          </p:cNvSpPr>
          <p:nvPr>
            <p:ph type="body" sz="quarter" idx="15"/>
          </p:nvPr>
        </p:nvSpPr>
        <p:spPr/>
        <p:txBody>
          <a:bodyPr/>
          <a:lstStyle/>
          <a:p>
            <a:endParaRPr lang="de-DE"/>
          </a:p>
        </p:txBody>
      </p:sp>
      <p:pic>
        <p:nvPicPr>
          <p:cNvPr id="8" name="Grafik 7"/>
          <p:cNvPicPr>
            <a:picLocks noChangeAspect="1"/>
          </p:cNvPicPr>
          <p:nvPr/>
        </p:nvPicPr>
        <p:blipFill>
          <a:blip r:embed="rId3"/>
          <a:stretch>
            <a:fillRect/>
          </a:stretch>
        </p:blipFill>
        <p:spPr>
          <a:xfrm>
            <a:off x="6400800" y="2722706"/>
            <a:ext cx="4809065" cy="3329352"/>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9" y="2688840"/>
            <a:ext cx="2252133" cy="3378200"/>
          </a:xfrm>
          <a:prstGeom prst="rect">
            <a:avLst/>
          </a:prstGeom>
        </p:spPr>
      </p:pic>
      <p:sp>
        <p:nvSpPr>
          <p:cNvPr id="2" name="Textfeld 1"/>
          <p:cNvSpPr txBox="1"/>
          <p:nvPr/>
        </p:nvSpPr>
        <p:spPr>
          <a:xfrm>
            <a:off x="1338943" y="6237514"/>
            <a:ext cx="10224425" cy="381000"/>
          </a:xfrm>
          <a:prstGeom prst="rect">
            <a:avLst/>
          </a:prstGeom>
          <a:noFill/>
        </p:spPr>
        <p:txBody>
          <a:bodyPr vert="horz" wrap="square" lIns="72000" tIns="72000" rIns="72000" bIns="72000" rtlCol="0" anchor="ctr" anchorCtr="1">
            <a:noAutofit/>
          </a:bodyPr>
          <a:lstStyle/>
          <a:p>
            <a:r>
              <a:rPr lang="de-DE" sz="2400" b="1" dirty="0" smtClean="0"/>
              <a:t>Die</a:t>
            </a:r>
            <a:r>
              <a:rPr lang="de-DE" sz="2400" b="1" dirty="0" smtClean="0"/>
              <a:t> Gnade Gottes immer wieder neu begreifen !</a:t>
            </a:r>
            <a:endParaRPr lang="de-DE" sz="2400" b="1" dirty="0"/>
          </a:p>
        </p:txBody>
      </p:sp>
    </p:spTree>
    <p:extLst>
      <p:ext uri="{BB962C8B-B14F-4D97-AF65-F5344CB8AC3E}">
        <p14:creationId xmlns:p14="http://schemas.microsoft.com/office/powerpoint/2010/main" val="2600989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777805" y="2120795"/>
            <a:ext cx="10920785" cy="4922942"/>
          </a:xfrm>
        </p:spPr>
        <p:txBody>
          <a:bodyPr/>
          <a:lstStyle/>
          <a:p>
            <a:pPr marL="0" indent="0">
              <a:buNone/>
            </a:pPr>
            <a:r>
              <a:rPr lang="de-DE" sz="2400" b="1" u="sng" dirty="0"/>
              <a:t>Psalm 103</a:t>
            </a:r>
          </a:p>
          <a:p>
            <a:pPr marL="0" indent="0">
              <a:buNone/>
            </a:pPr>
            <a:r>
              <a:rPr lang="de-DE" sz="2400" dirty="0"/>
              <a:t>Preise den Herrn, meine Seele, ja, alles in mir ´lobe` seinen heiligen Namen! </a:t>
            </a:r>
            <a:r>
              <a:rPr lang="de-DE" sz="2400" dirty="0" smtClean="0"/>
              <a:t/>
            </a:r>
            <a:br>
              <a:rPr lang="de-DE" sz="2400" dirty="0" smtClean="0"/>
            </a:br>
            <a:r>
              <a:rPr lang="de-DE" sz="2400" dirty="0" smtClean="0"/>
              <a:t>Preise </a:t>
            </a:r>
            <a:r>
              <a:rPr lang="de-DE" sz="2400" dirty="0"/>
              <a:t>den Herrn, meine Seele, und vergiss nicht, was er dir Gutes getan hat</a:t>
            </a:r>
            <a:r>
              <a:rPr lang="de-DE" sz="2400" dirty="0" smtClean="0"/>
              <a:t>!</a:t>
            </a:r>
            <a:br>
              <a:rPr lang="de-DE" sz="2400" dirty="0" smtClean="0"/>
            </a:br>
            <a:r>
              <a:rPr lang="de-DE" sz="2400" dirty="0" smtClean="0"/>
              <a:t>Er </a:t>
            </a:r>
            <a:r>
              <a:rPr lang="de-DE" sz="2400" dirty="0"/>
              <a:t>vergibt dir all deine </a:t>
            </a:r>
            <a:r>
              <a:rPr lang="de-DE" sz="2400" dirty="0" smtClean="0"/>
              <a:t>Schuld und </a:t>
            </a:r>
            <a:r>
              <a:rPr lang="de-DE" sz="2400" dirty="0"/>
              <a:t>heilt alle deine Krankheiten. </a:t>
            </a:r>
            <a:r>
              <a:rPr lang="de-DE" sz="2400" dirty="0" smtClean="0"/>
              <a:t/>
            </a:r>
            <a:br>
              <a:rPr lang="de-DE" sz="2400" dirty="0" smtClean="0"/>
            </a:br>
            <a:r>
              <a:rPr lang="de-DE" sz="2400" dirty="0" smtClean="0"/>
              <a:t>Er </a:t>
            </a:r>
            <a:r>
              <a:rPr lang="de-DE" sz="2400" dirty="0"/>
              <a:t>rettet dich mitten aus Todesgefahr, krönt dich mit Güte und Erbarmen</a:t>
            </a:r>
            <a:r>
              <a:rPr lang="de-DE" sz="2400" dirty="0" smtClean="0"/>
              <a:t>.</a:t>
            </a:r>
          </a:p>
          <a:p>
            <a:pPr marL="0" indent="0">
              <a:buNone/>
            </a:pPr>
            <a:endParaRPr lang="de-DE" sz="2400" dirty="0"/>
          </a:p>
          <a:p>
            <a:pPr marL="0" indent="0">
              <a:buNone/>
            </a:pPr>
            <a:r>
              <a:rPr lang="de-DE" sz="2400" b="1" u="sng" dirty="0" err="1"/>
              <a:t>Jes</a:t>
            </a:r>
            <a:r>
              <a:rPr lang="de-DE" sz="2400" b="1" u="sng" dirty="0"/>
              <a:t> 63, 7</a:t>
            </a:r>
            <a:r>
              <a:rPr lang="de-DE" sz="2400" b="1" dirty="0"/>
              <a:t/>
            </a:r>
            <a:br>
              <a:rPr lang="de-DE" sz="2400" b="1" dirty="0"/>
            </a:br>
            <a:r>
              <a:rPr lang="de-DE" sz="2400" dirty="0"/>
              <a:t>Ich will der Gnade des HERRN gedenken und der Ruhmestaten des HERRN in allem, was uns der HERR getan hat</a:t>
            </a:r>
          </a:p>
          <a:p>
            <a:pPr marL="0" indent="0">
              <a:buNone/>
            </a:pPr>
            <a:endParaRPr lang="de-DE" sz="2400" dirty="0"/>
          </a:p>
          <a:p>
            <a:pPr marL="0" indent="0">
              <a:buNone/>
            </a:pPr>
            <a:endParaRPr lang="de-DE" sz="2400" dirty="0"/>
          </a:p>
        </p:txBody>
      </p:sp>
      <p:sp>
        <p:nvSpPr>
          <p:cNvPr id="3" name="Titel 2"/>
          <p:cNvSpPr>
            <a:spLocks noGrp="1"/>
          </p:cNvSpPr>
          <p:nvPr>
            <p:ph type="title"/>
          </p:nvPr>
        </p:nvSpPr>
        <p:spPr>
          <a:xfrm>
            <a:off x="777805" y="1306863"/>
            <a:ext cx="7780408" cy="650525"/>
          </a:xfrm>
        </p:spPr>
        <p:txBody>
          <a:bodyPr/>
          <a:lstStyle/>
          <a:p>
            <a:r>
              <a:rPr lang="de-DE" dirty="0" smtClean="0"/>
              <a:t>Erinnerung an die Gnade des Herrn</a:t>
            </a:r>
            <a:endParaRPr lang="de-DE" dirty="0"/>
          </a:p>
        </p:txBody>
      </p:sp>
    </p:spTree>
    <p:extLst>
      <p:ext uri="{BB962C8B-B14F-4D97-AF65-F5344CB8AC3E}">
        <p14:creationId xmlns:p14="http://schemas.microsoft.com/office/powerpoint/2010/main" val="10778732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noFill/>
        </p:spPr>
        <p:txBody>
          <a:bodyPr vert="horz" wrap="square" lIns="0" tIns="0" rIns="0" bIns="0">
            <a:noAutofit/>
          </a:bodyPr>
          <a:lstStyle/>
          <a:p>
            <a:pPr marL="0" indent="0">
              <a:buNone/>
            </a:pPr>
            <a:r>
              <a:rPr lang="de-DE" sz="2800" dirty="0"/>
              <a:t>2. Korinther </a:t>
            </a:r>
            <a:r>
              <a:rPr lang="de-DE" sz="2800" dirty="0" smtClean="0"/>
              <a:t>6,1-2:</a:t>
            </a:r>
          </a:p>
          <a:p>
            <a:pPr marL="0" indent="0">
              <a:buNone/>
            </a:pPr>
            <a:r>
              <a:rPr lang="de-DE" sz="2800" dirty="0"/>
              <a:t/>
            </a:r>
            <a:br>
              <a:rPr lang="de-DE" sz="2800" dirty="0"/>
            </a:br>
            <a:r>
              <a:rPr lang="de-DE" sz="2800" dirty="0"/>
              <a:t>Als Mitarbeiter aber ermahnen wir euch, </a:t>
            </a:r>
            <a:r>
              <a:rPr lang="de-DE" sz="2800" dirty="0" err="1"/>
              <a:t>daß</a:t>
            </a:r>
            <a:r>
              <a:rPr lang="de-DE" sz="2800" dirty="0"/>
              <a:t> ihr die Gnade Gottes nicht vergeblich empfangt.</a:t>
            </a:r>
            <a:br>
              <a:rPr lang="de-DE" sz="2800" dirty="0"/>
            </a:br>
            <a:r>
              <a:rPr lang="de-DE" sz="2800" dirty="0"/>
              <a:t>Denn er spricht: »Ich habe dich zur Zeit der Gnade erhört und habe dir am Tage des Heils geholfen.« Siehe, jetzt ist die Zeit der Gnade, siehe, jetzt ist der Tag des Heils!</a:t>
            </a:r>
          </a:p>
        </p:txBody>
      </p:sp>
      <p:sp>
        <p:nvSpPr>
          <p:cNvPr id="3" name="Titel 2"/>
          <p:cNvSpPr>
            <a:spLocks noGrp="1"/>
          </p:cNvSpPr>
          <p:nvPr>
            <p:ph type="title"/>
          </p:nvPr>
        </p:nvSpPr>
        <p:spPr/>
        <p:txBody>
          <a:bodyPr/>
          <a:lstStyle/>
          <a:p>
            <a:r>
              <a:rPr lang="de-DE" dirty="0" smtClean="0"/>
              <a:t>Leben aus Gnade</a:t>
            </a:r>
            <a:endParaRPr lang="de-DE" dirty="0"/>
          </a:p>
        </p:txBody>
      </p:sp>
    </p:spTree>
    <p:extLst>
      <p:ext uri="{BB962C8B-B14F-4D97-AF65-F5344CB8AC3E}">
        <p14:creationId xmlns:p14="http://schemas.microsoft.com/office/powerpoint/2010/main" val="29285128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2703" b="31190"/>
          <a:stretch/>
        </p:blipFill>
        <p:spPr>
          <a:xfrm>
            <a:off x="118381" y="1029029"/>
            <a:ext cx="11855948" cy="5571795"/>
          </a:xfrm>
          <a:prstGeom prst="rect">
            <a:avLst/>
          </a:prstGeom>
        </p:spPr>
      </p:pic>
      <p:sp>
        <p:nvSpPr>
          <p:cNvPr id="2" name="Titel 1"/>
          <p:cNvSpPr>
            <a:spLocks noGrp="1"/>
          </p:cNvSpPr>
          <p:nvPr>
            <p:ph type="title"/>
          </p:nvPr>
        </p:nvSpPr>
        <p:spPr>
          <a:xfrm>
            <a:off x="1244865" y="5515912"/>
            <a:ext cx="9956531" cy="1231106"/>
          </a:xfrm>
        </p:spPr>
        <p:txBody>
          <a:bodyPr/>
          <a:lstStyle/>
          <a:p>
            <a:r>
              <a:rPr lang="de-DE" sz="4000" dirty="0" smtClean="0">
                <a:solidFill>
                  <a:schemeClr val="bg1"/>
                </a:solidFill>
              </a:rPr>
              <a:t>In welchem Flugzeug bist du heute morgen?</a:t>
            </a:r>
            <a:endParaRPr lang="de-DE" sz="4000" dirty="0">
              <a:solidFill>
                <a:schemeClr val="bg1"/>
              </a:solidFill>
            </a:endParaRPr>
          </a:p>
        </p:txBody>
      </p:sp>
      <p:pic>
        <p:nvPicPr>
          <p:cNvPr id="5" name="Grafik 4"/>
          <p:cNvPicPr>
            <a:picLocks noChangeAspect="1"/>
          </p:cNvPicPr>
          <p:nvPr/>
        </p:nvPicPr>
        <p:blipFill>
          <a:blip r:embed="rId4"/>
          <a:stretch>
            <a:fillRect/>
          </a:stretch>
        </p:blipFill>
        <p:spPr>
          <a:xfrm>
            <a:off x="8458201" y="3216210"/>
            <a:ext cx="1002984" cy="549702"/>
          </a:xfrm>
          <a:prstGeom prst="rect">
            <a:avLst/>
          </a:prstGeom>
        </p:spPr>
      </p:pic>
      <p:pic>
        <p:nvPicPr>
          <p:cNvPr id="6" name="Grafik 5"/>
          <p:cNvPicPr>
            <a:picLocks noChangeAspect="1"/>
          </p:cNvPicPr>
          <p:nvPr/>
        </p:nvPicPr>
        <p:blipFill>
          <a:blip r:embed="rId4"/>
          <a:stretch>
            <a:fillRect/>
          </a:stretch>
        </p:blipFill>
        <p:spPr>
          <a:xfrm>
            <a:off x="2166593" y="3216210"/>
            <a:ext cx="984114" cy="539360"/>
          </a:xfrm>
          <a:prstGeom prst="rect">
            <a:avLst/>
          </a:prstGeom>
        </p:spPr>
      </p:pic>
    </p:spTree>
    <p:extLst>
      <p:ext uri="{BB962C8B-B14F-4D97-AF65-F5344CB8AC3E}">
        <p14:creationId xmlns:p14="http://schemas.microsoft.com/office/powerpoint/2010/main" val="321983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098971" y="4354284"/>
            <a:ext cx="3102429" cy="2024743"/>
          </a:xfrm>
          <a:prstGeom prst="rect">
            <a:avLst/>
          </a:prstGeom>
          <a:solidFill>
            <a:schemeClr val="bg1">
              <a:lumMod val="95000"/>
            </a:schemeClr>
          </a:solidFill>
          <a:ln w="31750">
            <a:solidFill>
              <a:srgbClr val="D9DFE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endParaRPr lang="de-DE" sz="800" cap="all" dirty="0" smtClean="0"/>
          </a:p>
        </p:txBody>
      </p:sp>
      <p:sp>
        <p:nvSpPr>
          <p:cNvPr id="2" name="Textplatzhalter 1"/>
          <p:cNvSpPr>
            <a:spLocks noGrp="1"/>
          </p:cNvSpPr>
          <p:nvPr>
            <p:ph type="body" sz="quarter" idx="11"/>
          </p:nvPr>
        </p:nvSpPr>
        <p:spPr/>
        <p:txBody>
          <a:bodyPr/>
          <a:lstStyle/>
          <a:p>
            <a:pPr marL="0" indent="0">
              <a:buNone/>
            </a:pPr>
            <a:r>
              <a:rPr lang="de-DE" sz="2800" dirty="0"/>
              <a:t>2. Kor 13,13</a:t>
            </a:r>
          </a:p>
          <a:p>
            <a:pPr marL="0" indent="0">
              <a:buNone/>
            </a:pPr>
            <a:r>
              <a:rPr lang="de-DE" sz="2800" dirty="0" smtClean="0"/>
              <a:t>Die </a:t>
            </a:r>
            <a:r>
              <a:rPr lang="de-DE" sz="2800" dirty="0"/>
              <a:t>Gnade unseres Herrn Jesus Christus, die Liebe Gottes und die Kraft des Heiligen Geistes, der euch Gemeinschaft untereinander schenkt, sei mit euch allen</a:t>
            </a:r>
          </a:p>
          <a:p>
            <a:pPr marL="0" indent="0">
              <a:buNone/>
            </a:pPr>
            <a:endParaRPr lang="de-DE" dirty="0"/>
          </a:p>
        </p:txBody>
      </p:sp>
      <p:sp>
        <p:nvSpPr>
          <p:cNvPr id="3" name="Titel 2"/>
          <p:cNvSpPr>
            <a:spLocks noGrp="1"/>
          </p:cNvSpPr>
          <p:nvPr>
            <p:ph type="title"/>
          </p:nvPr>
        </p:nvSpPr>
        <p:spPr>
          <a:xfrm>
            <a:off x="634930" y="1251642"/>
            <a:ext cx="6476081" cy="553998"/>
          </a:xfrm>
        </p:spPr>
        <p:txBody>
          <a:bodyPr/>
          <a:lstStyle/>
          <a:p>
            <a:r>
              <a:rPr lang="de-DE" dirty="0" smtClean="0"/>
              <a:t>Fazit - </a:t>
            </a:r>
            <a:r>
              <a:rPr lang="de-DE" sz="3600" dirty="0"/>
              <a:t>Gnade sei mit dir!</a:t>
            </a:r>
            <a:endParaRPr lang="de-DE" dirty="0"/>
          </a:p>
        </p:txBody>
      </p:sp>
      <p:sp>
        <p:nvSpPr>
          <p:cNvPr id="4" name="AutoShape 2" descr="Bildergebnis fÃ¼r fahne tex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Bildergebnis fÃ¼r fahne tex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914" y="4522334"/>
            <a:ext cx="2743200" cy="1666875"/>
          </a:xfrm>
          <a:prstGeom prst="rect">
            <a:avLst/>
          </a:prstGeom>
        </p:spPr>
      </p:pic>
      <p:pic>
        <p:nvPicPr>
          <p:cNvPr id="10" name="Grafik 9"/>
          <p:cNvPicPr>
            <a:picLocks noChangeAspect="1"/>
          </p:cNvPicPr>
          <p:nvPr/>
        </p:nvPicPr>
        <p:blipFill>
          <a:blip r:embed="rId3"/>
          <a:stretch>
            <a:fillRect/>
          </a:stretch>
        </p:blipFill>
        <p:spPr>
          <a:xfrm>
            <a:off x="7630408" y="1093975"/>
            <a:ext cx="4231924" cy="1294599"/>
          </a:xfrm>
          <a:prstGeom prst="rect">
            <a:avLst/>
          </a:prstGeom>
        </p:spPr>
      </p:pic>
    </p:spTree>
    <p:extLst>
      <p:ext uri="{BB962C8B-B14F-4D97-AF65-F5344CB8AC3E}">
        <p14:creationId xmlns:p14="http://schemas.microsoft.com/office/powerpoint/2010/main" val="274053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DE" b="1" u="sng" dirty="0" err="1"/>
              <a:t>Math</a:t>
            </a:r>
            <a:r>
              <a:rPr lang="de-DE" b="1" u="sng" dirty="0"/>
              <a:t> 15,18-20</a:t>
            </a:r>
          </a:p>
          <a:p>
            <a:pPr marL="0" indent="0">
              <a:buNone/>
            </a:pPr>
            <a:r>
              <a:rPr lang="de-DE" dirty="0" smtClean="0"/>
              <a:t>Und </a:t>
            </a:r>
            <a:r>
              <a:rPr lang="de-DE" dirty="0"/>
              <a:t>er sprach: Was aus dem Menschen herauskommt, das macht den Menschen unrein. Denn von innen, aus dem Herzen der Menschen, kommen heraus die bösen Gedanken, Unzucht, Diebstahl, Mord, Ehebruch, Habgier, Bosheit, Arglist, Ausschweifung, Missgunst, Lästerung, Hochmut, Unvernunft. All dies Böse kommt von innen heraus und macht den Menschen unrein</a:t>
            </a:r>
            <a:r>
              <a:rPr lang="de-DE" dirty="0" smtClean="0"/>
              <a:t>. </a:t>
            </a:r>
            <a:endParaRPr lang="de-DE" dirty="0"/>
          </a:p>
        </p:txBody>
      </p:sp>
      <p:sp>
        <p:nvSpPr>
          <p:cNvPr id="3" name="Titel 2"/>
          <p:cNvSpPr>
            <a:spLocks noGrp="1"/>
          </p:cNvSpPr>
          <p:nvPr>
            <p:ph type="title"/>
          </p:nvPr>
        </p:nvSpPr>
        <p:spPr>
          <a:xfrm>
            <a:off x="634930" y="1251642"/>
            <a:ext cx="8040984" cy="1084912"/>
          </a:xfrm>
        </p:spPr>
        <p:txBody>
          <a:bodyPr/>
          <a:lstStyle/>
          <a:p>
            <a:r>
              <a:rPr lang="de-DE" dirty="0"/>
              <a:t>Erinnerung an die Gnade des Herrn</a:t>
            </a:r>
            <a:endParaRPr lang="de-DE" dirty="0"/>
          </a:p>
        </p:txBody>
      </p:sp>
    </p:spTree>
    <p:extLst>
      <p:ext uri="{BB962C8B-B14F-4D97-AF65-F5344CB8AC3E}">
        <p14:creationId xmlns:p14="http://schemas.microsoft.com/office/powerpoint/2010/main" val="8880559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2703" b="31190"/>
          <a:stretch/>
        </p:blipFill>
        <p:spPr>
          <a:xfrm>
            <a:off x="88401" y="1029029"/>
            <a:ext cx="11855948" cy="5571795"/>
          </a:xfrm>
          <a:prstGeom prst="rect">
            <a:avLst/>
          </a:prstGeom>
        </p:spPr>
      </p:pic>
      <p:sp>
        <p:nvSpPr>
          <p:cNvPr id="2" name="Titel 1"/>
          <p:cNvSpPr>
            <a:spLocks noGrp="1"/>
          </p:cNvSpPr>
          <p:nvPr>
            <p:ph type="title"/>
          </p:nvPr>
        </p:nvSpPr>
        <p:spPr>
          <a:xfrm>
            <a:off x="1244865" y="5515912"/>
            <a:ext cx="9956531" cy="1231106"/>
          </a:xfrm>
        </p:spPr>
        <p:txBody>
          <a:bodyPr/>
          <a:lstStyle/>
          <a:p>
            <a:r>
              <a:rPr lang="de-DE" sz="4000" dirty="0" smtClean="0">
                <a:solidFill>
                  <a:schemeClr val="bg1"/>
                </a:solidFill>
              </a:rPr>
              <a:t>In welchem Flugzeug bist du heute morgen?</a:t>
            </a:r>
            <a:endParaRPr lang="de-DE" sz="4000" dirty="0">
              <a:solidFill>
                <a:schemeClr val="bg1"/>
              </a:solidFill>
            </a:endParaRPr>
          </a:p>
        </p:txBody>
      </p:sp>
    </p:spTree>
    <p:extLst>
      <p:ext uri="{BB962C8B-B14F-4D97-AF65-F5344CB8AC3E}">
        <p14:creationId xmlns:p14="http://schemas.microsoft.com/office/powerpoint/2010/main" val="3950121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80329" y="2016701"/>
            <a:ext cx="11449733" cy="4684141"/>
          </a:xfrm>
        </p:spPr>
        <p:txBody>
          <a:bodyPr/>
          <a:lstStyle/>
          <a:p>
            <a:pPr marL="0" indent="0">
              <a:buNone/>
            </a:pPr>
            <a:r>
              <a:rPr lang="de-DE" sz="2800" dirty="0"/>
              <a:t>Eines Tages geschah Folgendes: Gegen drei Uhr, zur Zeit des </a:t>
            </a:r>
            <a:r>
              <a:rPr lang="de-DE" sz="2800" dirty="0" smtClean="0"/>
              <a:t>Nachmittagsgebets, </a:t>
            </a:r>
            <a:r>
              <a:rPr lang="de-DE" sz="2800" dirty="0"/>
              <a:t>gingen Petrus und Johannes zum Tempel hinauf. </a:t>
            </a:r>
            <a:r>
              <a:rPr lang="de-DE" sz="2800" dirty="0" smtClean="0"/>
              <a:t>Um </a:t>
            </a:r>
            <a:r>
              <a:rPr lang="de-DE" sz="2800" dirty="0"/>
              <a:t>dieselbe Zeit` brachte man einen Mann, der von Geburt an gelähmt war, zu dem Tor des Tempels, das die »Schöne Pforte« genannt </a:t>
            </a:r>
            <a:r>
              <a:rPr lang="de-DE" sz="2800" dirty="0" smtClean="0"/>
              <a:t>wurde</a:t>
            </a:r>
            <a:endParaRPr lang="de-DE" sz="2800" dirty="0"/>
          </a:p>
          <a:p>
            <a:pPr marL="0" indent="0">
              <a:buNone/>
            </a:pPr>
            <a:r>
              <a:rPr lang="de-DE" sz="2800" dirty="0" smtClean="0"/>
              <a:t>Wie </a:t>
            </a:r>
            <a:r>
              <a:rPr lang="de-DE" sz="2800" dirty="0"/>
              <a:t>jeden Tag ließ der Gelähmte sich dort hinsetzen, um von den Tempelbesuchern eine Gabe zu erbitten. </a:t>
            </a:r>
          </a:p>
          <a:p>
            <a:pPr marL="0" indent="0">
              <a:buNone/>
            </a:pPr>
            <a:r>
              <a:rPr lang="de-DE" sz="2800" dirty="0" smtClean="0"/>
              <a:t>Als </a:t>
            </a:r>
            <a:r>
              <a:rPr lang="de-DE" sz="2800" dirty="0"/>
              <a:t>er nun Petrus und Johannes sah, die eben durch das Tor gehen wollten, bat er sie, ihm etwas zu geben. </a:t>
            </a:r>
            <a:r>
              <a:rPr lang="de-DE" sz="2800" dirty="0" smtClean="0"/>
              <a:t>Die </a:t>
            </a:r>
            <a:r>
              <a:rPr lang="de-DE" sz="2800" dirty="0"/>
              <a:t>beiden blickten ihn aufmerksam an, und Petrus sagte: »Sieh uns an!«  Der Mann sah erwartungsvoll zu ihnen auf; er hoffte, etwas von ihnen zu bekommen. </a:t>
            </a:r>
          </a:p>
        </p:txBody>
      </p:sp>
      <p:sp>
        <p:nvSpPr>
          <p:cNvPr id="3" name="Titel 2"/>
          <p:cNvSpPr>
            <a:spLocks noGrp="1"/>
          </p:cNvSpPr>
          <p:nvPr>
            <p:ph type="title"/>
          </p:nvPr>
        </p:nvSpPr>
        <p:spPr/>
        <p:txBody>
          <a:bodyPr/>
          <a:lstStyle/>
          <a:p>
            <a:r>
              <a:rPr lang="de-DE" dirty="0" smtClean="0"/>
              <a:t>Bibeltext </a:t>
            </a:r>
            <a:r>
              <a:rPr lang="de-DE" dirty="0" err="1" smtClean="0"/>
              <a:t>Apg</a:t>
            </a:r>
            <a:r>
              <a:rPr lang="de-DE" dirty="0" smtClean="0"/>
              <a:t> 3, 1-5</a:t>
            </a:r>
            <a:endParaRPr lang="de-DE" dirty="0"/>
          </a:p>
        </p:txBody>
      </p:sp>
    </p:spTree>
    <p:extLst>
      <p:ext uri="{BB962C8B-B14F-4D97-AF65-F5344CB8AC3E}">
        <p14:creationId xmlns:p14="http://schemas.microsoft.com/office/powerpoint/2010/main" val="10803279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92065" y="2035064"/>
            <a:ext cx="10920785" cy="4380024"/>
          </a:xfrm>
        </p:spPr>
        <p:txBody>
          <a:bodyPr/>
          <a:lstStyle/>
          <a:p>
            <a:pPr marL="0" indent="0">
              <a:buNone/>
            </a:pPr>
            <a:r>
              <a:rPr lang="de-DE" sz="2800" dirty="0"/>
              <a:t>Da sagte Petrus zu ihm: »Silber habe ich nicht, und Gold habe ich nicht; doch was ich habe, das gebe ich dir: Im Namen von Jesus Christus aus </a:t>
            </a:r>
            <a:r>
              <a:rPr lang="de-DE" sz="2800" dirty="0" err="1"/>
              <a:t>Nazaret</a:t>
            </a:r>
            <a:r>
              <a:rPr lang="de-DE" sz="2800" dirty="0"/>
              <a:t> – steh auf und geh umher!« </a:t>
            </a:r>
          </a:p>
          <a:p>
            <a:pPr marL="0" indent="0">
              <a:buNone/>
            </a:pPr>
            <a:r>
              <a:rPr lang="de-DE" sz="2800" dirty="0" smtClean="0"/>
              <a:t>Mit </a:t>
            </a:r>
            <a:r>
              <a:rPr lang="de-DE" sz="2800" dirty="0"/>
              <a:t>diesen Worten fasste er ihn bei der rechten Hand und half ihm, sich aufzurichten. Im selben Augenblick kam Kraft in die Füße des Gelähmten, und seine Gelenke wurden fest. </a:t>
            </a:r>
          </a:p>
          <a:p>
            <a:pPr marL="0" indent="0">
              <a:buNone/>
            </a:pPr>
            <a:r>
              <a:rPr lang="de-DE" sz="2800" dirty="0" smtClean="0"/>
              <a:t>Er </a:t>
            </a:r>
            <a:r>
              <a:rPr lang="de-DE" sz="2800" dirty="0"/>
              <a:t>sprang auf, und tatsächlich: Seine Beine trugen ihn; er konnte gehen! Der Mann folgte Petrus und Johannes in den inneren Tempelvorhof, und immerfort lief er hin und her, hüpfte vor Freude und pries Gott. </a:t>
            </a:r>
          </a:p>
          <a:p>
            <a:pPr marL="0" indent="0">
              <a:buNone/>
            </a:pPr>
            <a:endParaRPr lang="de-DE" sz="2800" dirty="0"/>
          </a:p>
        </p:txBody>
      </p:sp>
      <p:sp>
        <p:nvSpPr>
          <p:cNvPr id="3" name="Titel 2"/>
          <p:cNvSpPr>
            <a:spLocks noGrp="1"/>
          </p:cNvSpPr>
          <p:nvPr>
            <p:ph type="title"/>
          </p:nvPr>
        </p:nvSpPr>
        <p:spPr/>
        <p:txBody>
          <a:bodyPr/>
          <a:lstStyle/>
          <a:p>
            <a:r>
              <a:rPr lang="de-DE" dirty="0"/>
              <a:t>Bibeltext </a:t>
            </a:r>
            <a:r>
              <a:rPr lang="de-DE" dirty="0" err="1"/>
              <a:t>Apg</a:t>
            </a:r>
            <a:r>
              <a:rPr lang="de-DE" dirty="0"/>
              <a:t> 3, 6</a:t>
            </a:r>
            <a:r>
              <a:rPr lang="de-DE" dirty="0" smtClean="0"/>
              <a:t>-8</a:t>
            </a:r>
            <a:endParaRPr lang="de-DE" dirty="0"/>
          </a:p>
        </p:txBody>
      </p:sp>
    </p:spTree>
    <p:extLst>
      <p:ext uri="{BB962C8B-B14F-4D97-AF65-F5344CB8AC3E}">
        <p14:creationId xmlns:p14="http://schemas.microsoft.com/office/powerpoint/2010/main" val="14692402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endParaRPr lang="de-DE"/>
          </a:p>
        </p:txBody>
      </p:sp>
      <p:sp>
        <p:nvSpPr>
          <p:cNvPr id="3" name="Titel 2"/>
          <p:cNvSpPr>
            <a:spLocks noGrp="1"/>
          </p:cNvSpPr>
          <p:nvPr>
            <p:ph type="title"/>
          </p:nvPr>
        </p:nvSpPr>
        <p:spPr/>
        <p:txBody>
          <a:bodyPr/>
          <a:lstStyle/>
          <a:p>
            <a:endParaRPr lang="de-DE"/>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t="19131" r="4707" b="-1"/>
          <a:stretch/>
        </p:blipFill>
        <p:spPr>
          <a:xfrm>
            <a:off x="271460" y="1000125"/>
            <a:ext cx="11672890" cy="5572125"/>
          </a:xfrm>
          <a:prstGeom prst="rect">
            <a:avLst/>
          </a:prstGeom>
        </p:spPr>
      </p:pic>
      <p:sp>
        <p:nvSpPr>
          <p:cNvPr id="6" name="Textfeld 5"/>
          <p:cNvSpPr txBox="1"/>
          <p:nvPr/>
        </p:nvSpPr>
        <p:spPr>
          <a:xfrm>
            <a:off x="979715" y="5398531"/>
            <a:ext cx="4506688" cy="818676"/>
          </a:xfrm>
          <a:prstGeom prst="rect">
            <a:avLst/>
          </a:prstGeom>
          <a:noFill/>
        </p:spPr>
        <p:txBody>
          <a:bodyPr vert="horz" wrap="square" lIns="72000" tIns="72000" rIns="72000" bIns="72000" rtlCol="0" anchor="ctr" anchorCtr="1">
            <a:noAutofit/>
          </a:bodyPr>
          <a:lstStyle/>
          <a:p>
            <a:r>
              <a:rPr lang="de-DE" sz="5400" dirty="0" smtClean="0">
                <a:solidFill>
                  <a:schemeClr val="bg1"/>
                </a:solidFill>
              </a:rPr>
              <a:t>Gnade mit uns</a:t>
            </a:r>
            <a:endParaRPr lang="de-DE" sz="5400" dirty="0">
              <a:solidFill>
                <a:schemeClr val="bg1"/>
              </a:solidFill>
            </a:endParaRPr>
          </a:p>
        </p:txBody>
      </p:sp>
      <p:sp>
        <p:nvSpPr>
          <p:cNvPr id="7" name="Textfeld 6"/>
          <p:cNvSpPr txBox="1"/>
          <p:nvPr/>
        </p:nvSpPr>
        <p:spPr>
          <a:xfrm>
            <a:off x="4679156" y="5398531"/>
            <a:ext cx="4305300" cy="818676"/>
          </a:xfrm>
          <a:prstGeom prst="rect">
            <a:avLst/>
          </a:prstGeom>
          <a:noFill/>
        </p:spPr>
        <p:txBody>
          <a:bodyPr vert="horz" wrap="square" lIns="72000" tIns="72000" rIns="72000" bIns="72000" rtlCol="0" anchor="ctr" anchorCtr="1">
            <a:noAutofit/>
          </a:bodyPr>
          <a:lstStyle/>
          <a:p>
            <a:r>
              <a:rPr lang="de-DE" sz="5400" dirty="0" smtClean="0">
                <a:solidFill>
                  <a:schemeClr val="bg1"/>
                </a:solidFill>
              </a:rPr>
              <a:t>-&gt; </a:t>
            </a:r>
            <a:r>
              <a:rPr lang="de-DE" sz="5400" dirty="0" smtClean="0">
                <a:solidFill>
                  <a:schemeClr val="bg1"/>
                </a:solidFill>
              </a:rPr>
              <a:t>Freude</a:t>
            </a:r>
            <a:endParaRPr lang="de-DE" sz="5400" dirty="0">
              <a:solidFill>
                <a:schemeClr val="bg1"/>
              </a:solidFill>
            </a:endParaRPr>
          </a:p>
        </p:txBody>
      </p:sp>
    </p:spTree>
    <p:extLst>
      <p:ext uri="{BB962C8B-B14F-4D97-AF65-F5344CB8AC3E}">
        <p14:creationId xmlns:p14="http://schemas.microsoft.com/office/powerpoint/2010/main" val="3141823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80489" y="1102401"/>
            <a:ext cx="10978135" cy="542456"/>
          </a:xfrm>
        </p:spPr>
        <p:txBody>
          <a:bodyPr/>
          <a:lstStyle/>
          <a:p>
            <a:r>
              <a:rPr lang="de-DE" dirty="0" smtClean="0"/>
              <a:t>Was ist für dich selbstverständlich - was ist </a:t>
            </a:r>
            <a:r>
              <a:rPr lang="de-DE" dirty="0" smtClean="0"/>
              <a:t>Gnade?</a:t>
            </a:r>
            <a:endParaRPr 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149" y="1930344"/>
            <a:ext cx="3999208" cy="2527801"/>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7" y="3972447"/>
            <a:ext cx="3832417" cy="2550299"/>
          </a:xfrm>
          <a:prstGeom prst="rect">
            <a:avLst/>
          </a:prstGeom>
        </p:spPr>
      </p:pic>
      <p:pic>
        <p:nvPicPr>
          <p:cNvPr id="2" name="Grafik 1"/>
          <p:cNvPicPr>
            <a:picLocks noChangeAspect="1"/>
          </p:cNvPicPr>
          <p:nvPr/>
        </p:nvPicPr>
        <p:blipFill>
          <a:blip r:embed="rId5"/>
          <a:stretch>
            <a:fillRect/>
          </a:stretch>
        </p:blipFill>
        <p:spPr>
          <a:xfrm>
            <a:off x="5727804" y="1648418"/>
            <a:ext cx="5796499" cy="4874328"/>
          </a:xfrm>
          <a:prstGeom prst="rect">
            <a:avLst/>
          </a:prstGeom>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0923" y="3395697"/>
            <a:ext cx="3433762" cy="2255510"/>
          </a:xfrm>
          <a:prstGeom prst="rect">
            <a:avLst/>
          </a:prstGeom>
        </p:spPr>
      </p:pic>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6678" y="4670812"/>
            <a:ext cx="2619375" cy="1743075"/>
          </a:xfrm>
          <a:prstGeom prst="rect">
            <a:avLst/>
          </a:prstGeom>
        </p:spPr>
      </p:pic>
    </p:spTree>
    <p:extLst>
      <p:ext uri="{BB962C8B-B14F-4D97-AF65-F5344CB8AC3E}">
        <p14:creationId xmlns:p14="http://schemas.microsoft.com/office/powerpoint/2010/main" val="2198912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577777" y="2206520"/>
            <a:ext cx="10920785" cy="1151042"/>
          </a:xfrm>
        </p:spPr>
        <p:txBody>
          <a:bodyPr/>
          <a:lstStyle/>
          <a:p>
            <a:pPr marL="0" indent="0">
              <a:buNone/>
            </a:pPr>
            <a:r>
              <a:rPr lang="de-DE" sz="2800" dirty="0" err="1" smtClean="0"/>
              <a:t>Joh</a:t>
            </a:r>
            <a:r>
              <a:rPr lang="de-DE" sz="2800" dirty="0" smtClean="0"/>
              <a:t> 1, 3</a:t>
            </a:r>
            <a:br>
              <a:rPr lang="de-DE" sz="2800" dirty="0" smtClean="0"/>
            </a:br>
            <a:r>
              <a:rPr lang="de-DE" sz="2800" dirty="0" smtClean="0"/>
              <a:t>Durch </a:t>
            </a:r>
            <a:r>
              <a:rPr lang="de-DE" sz="2800" dirty="0"/>
              <a:t>ihn ist alles entstanden; es gibt nichts, was ohne ihn entstanden ist</a:t>
            </a:r>
            <a:r>
              <a:rPr lang="de-DE" sz="2800" dirty="0" smtClean="0"/>
              <a:t>.</a:t>
            </a:r>
            <a:endParaRPr lang="de-DE" dirty="0"/>
          </a:p>
        </p:txBody>
      </p:sp>
      <p:sp>
        <p:nvSpPr>
          <p:cNvPr id="4" name="Rechteck 3"/>
          <p:cNvSpPr/>
          <p:nvPr/>
        </p:nvSpPr>
        <p:spPr>
          <a:xfrm>
            <a:off x="519112" y="3386574"/>
            <a:ext cx="11036602" cy="1356870"/>
          </a:xfrm>
          <a:prstGeom prst="rect">
            <a:avLst/>
          </a:prstGeom>
          <a:noFill/>
        </p:spPr>
        <p:txBody>
          <a:bodyPr vert="horz" wrap="square" lIns="0" tIns="0" rIns="0" bIns="0">
            <a:noAutofit/>
          </a:bodyPr>
          <a:lstStyle/>
          <a:p>
            <a:pPr defTabSz="609274">
              <a:spcAft>
                <a:spcPts val="1058"/>
              </a:spcAft>
              <a:buClr>
                <a:schemeClr val="bg2"/>
              </a:buClr>
              <a:buSzPct val="100000"/>
              <a:buFont typeface="Arial"/>
              <a:buNone/>
            </a:pPr>
            <a:r>
              <a:rPr lang="de-DE" sz="2800" dirty="0">
                <a:solidFill>
                  <a:srgbClr val="002749"/>
                </a:solidFill>
              </a:rPr>
              <a:t>Römer 11.36</a:t>
            </a:r>
            <a:br>
              <a:rPr lang="de-DE" sz="2800" dirty="0">
                <a:solidFill>
                  <a:srgbClr val="002749"/>
                </a:solidFill>
              </a:rPr>
            </a:br>
            <a:r>
              <a:rPr lang="de-DE" sz="2800" dirty="0">
                <a:solidFill>
                  <a:srgbClr val="002749"/>
                </a:solidFill>
              </a:rPr>
              <a:t>Von Gott kommt alles, durch Gott lebt alles, zu Gott geht alles. Ihm gehört die Herrlichkeit für immer und ewig</a:t>
            </a:r>
            <a:r>
              <a:rPr lang="de-DE" sz="2800" dirty="0" smtClean="0">
                <a:solidFill>
                  <a:srgbClr val="002749"/>
                </a:solidFill>
              </a:rPr>
              <a:t>......</a:t>
            </a:r>
            <a:r>
              <a:rPr lang="de-DE" sz="2800" dirty="0">
                <a:solidFill>
                  <a:srgbClr val="002749"/>
                </a:solidFill>
              </a:rPr>
              <a:t/>
            </a:r>
            <a:br>
              <a:rPr lang="de-DE" sz="2800" dirty="0">
                <a:solidFill>
                  <a:srgbClr val="002749"/>
                </a:solidFill>
              </a:rPr>
            </a:br>
            <a:endParaRPr lang="de-DE" sz="2800" dirty="0">
              <a:solidFill>
                <a:srgbClr val="002749"/>
              </a:solidFill>
            </a:endParaRPr>
          </a:p>
        </p:txBody>
      </p:sp>
      <p:sp>
        <p:nvSpPr>
          <p:cNvPr id="5" name="Rechteck 4"/>
          <p:cNvSpPr/>
          <p:nvPr/>
        </p:nvSpPr>
        <p:spPr>
          <a:xfrm>
            <a:off x="489859" y="4996210"/>
            <a:ext cx="11268076" cy="1384995"/>
          </a:xfrm>
          <a:prstGeom prst="rect">
            <a:avLst/>
          </a:prstGeom>
          <a:noFill/>
        </p:spPr>
        <p:txBody>
          <a:bodyPr vert="horz" wrap="square" lIns="0" tIns="0" rIns="0" bIns="0">
            <a:noAutofit/>
          </a:bodyPr>
          <a:lstStyle/>
          <a:p>
            <a:pPr defTabSz="609274">
              <a:spcAft>
                <a:spcPts val="1058"/>
              </a:spcAft>
              <a:buClr>
                <a:schemeClr val="bg2"/>
              </a:buClr>
              <a:buSzPct val="100000"/>
              <a:buFont typeface="Arial"/>
              <a:buNone/>
            </a:pPr>
            <a:endParaRPr lang="de-DE" sz="2800" dirty="0">
              <a:solidFill>
                <a:srgbClr val="002749"/>
              </a:solidFill>
            </a:endParaRPr>
          </a:p>
        </p:txBody>
      </p:sp>
      <p:sp>
        <p:nvSpPr>
          <p:cNvPr id="7" name="Titel 2"/>
          <p:cNvSpPr txBox="1">
            <a:spLocks/>
          </p:cNvSpPr>
          <p:nvPr/>
        </p:nvSpPr>
        <p:spPr>
          <a:xfrm>
            <a:off x="577777" y="1288139"/>
            <a:ext cx="10978135" cy="542456"/>
          </a:xfrm>
          <a:prstGeom prst="rect">
            <a:avLst/>
          </a:prstGeom>
        </p:spPr>
        <p:txBody>
          <a:bodyPr vert="horz" wrap="square" lIns="0" tIns="0" rIns="0" bIns="0" anchor="t" anchorCtr="0">
            <a:spAutoFit/>
          </a:bodyPr>
          <a:lstStyle>
            <a:lvl1pPr algn="l" defTabSz="609274" rtl="0" eaLnBrk="1" latinLnBrk="0" hangingPunct="1">
              <a:lnSpc>
                <a:spcPct val="100000"/>
              </a:lnSpc>
              <a:spcBef>
                <a:spcPct val="0"/>
              </a:spcBef>
              <a:buNone/>
              <a:defRPr sz="3525" b="1" kern="1200" baseline="0">
                <a:solidFill>
                  <a:schemeClr val="tx2"/>
                </a:solidFill>
                <a:latin typeface="+mj-lt"/>
                <a:ea typeface="+mj-ea"/>
                <a:cs typeface="+mj-cs"/>
              </a:defRPr>
            </a:lvl1pPr>
          </a:lstStyle>
          <a:p>
            <a:r>
              <a:rPr lang="de-DE" dirty="0" smtClean="0"/>
              <a:t>Was ist für dich selbstverständlich - was ist </a:t>
            </a:r>
            <a:r>
              <a:rPr lang="de-DE" dirty="0" smtClean="0"/>
              <a:t>Gnade?</a:t>
            </a:r>
            <a:endParaRPr lang="de-DE" dirty="0"/>
          </a:p>
        </p:txBody>
      </p:sp>
    </p:spTree>
    <p:extLst>
      <p:ext uri="{BB962C8B-B14F-4D97-AF65-F5344CB8AC3E}">
        <p14:creationId xmlns:p14="http://schemas.microsoft.com/office/powerpoint/2010/main" val="2383007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80489" y="1102401"/>
            <a:ext cx="10978135" cy="542456"/>
          </a:xfrm>
        </p:spPr>
        <p:txBody>
          <a:bodyPr/>
          <a:lstStyle/>
          <a:p>
            <a:r>
              <a:rPr lang="de-DE" dirty="0" smtClean="0"/>
              <a:t>Was ist für dich selbstverständlich - was ist </a:t>
            </a:r>
            <a:r>
              <a:rPr lang="de-DE" dirty="0" smtClean="0"/>
              <a:t>Gnade?</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58" y="3014380"/>
            <a:ext cx="4855028" cy="3389990"/>
          </a:xfrm>
          <a:prstGeom prst="rect">
            <a:avLst/>
          </a:prstGeom>
        </p:spPr>
      </p:pic>
      <p:sp>
        <p:nvSpPr>
          <p:cNvPr id="9" name="Rechteck 8"/>
          <p:cNvSpPr/>
          <p:nvPr/>
        </p:nvSpPr>
        <p:spPr>
          <a:xfrm>
            <a:off x="457197" y="1750445"/>
            <a:ext cx="10951032" cy="1384995"/>
          </a:xfrm>
          <a:prstGeom prst="rect">
            <a:avLst/>
          </a:prstGeom>
        </p:spPr>
        <p:txBody>
          <a:bodyPr wrap="square">
            <a:spAutoFit/>
          </a:bodyPr>
          <a:lstStyle/>
          <a:p>
            <a:pPr lvl="0" defTabSz="609274">
              <a:spcAft>
                <a:spcPts val="1058"/>
              </a:spcAft>
              <a:buClr>
                <a:srgbClr val="0068A9"/>
              </a:buClr>
              <a:buSzPct val="100000"/>
            </a:pPr>
            <a:r>
              <a:rPr lang="de-DE" sz="2800" dirty="0" smtClean="0">
                <a:solidFill>
                  <a:srgbClr val="002749"/>
                </a:solidFill>
              </a:rPr>
              <a:t>Denn </a:t>
            </a:r>
            <a:r>
              <a:rPr lang="de-DE" sz="2800" dirty="0">
                <a:solidFill>
                  <a:srgbClr val="002749"/>
                </a:solidFill>
              </a:rPr>
              <a:t>aus Gnade seid ihr selig geworden durch Glauben, und das nicht aus euch: Gottes Gabe ist es, nicht aus Werken, damit sich nicht jemand rühme. </a:t>
            </a:r>
            <a:r>
              <a:rPr lang="de-DE" sz="2800" dirty="0" err="1" smtClean="0">
                <a:solidFill>
                  <a:srgbClr val="002749"/>
                </a:solidFill>
              </a:rPr>
              <a:t>Eph</a:t>
            </a:r>
            <a:r>
              <a:rPr lang="de-DE" sz="2800" dirty="0" smtClean="0">
                <a:solidFill>
                  <a:srgbClr val="002749"/>
                </a:solidFill>
              </a:rPr>
              <a:t> </a:t>
            </a:r>
            <a:r>
              <a:rPr lang="de-DE" sz="2800" dirty="0">
                <a:solidFill>
                  <a:srgbClr val="002749"/>
                </a:solidFill>
              </a:rPr>
              <a:t>2, 8</a:t>
            </a:r>
            <a:endParaRPr lang="de-DE" sz="2800" dirty="0">
              <a:solidFill>
                <a:srgbClr val="002749"/>
              </a:solidFill>
            </a:endParaRPr>
          </a:p>
        </p:txBody>
      </p:sp>
    </p:spTree>
    <p:extLst>
      <p:ext uri="{BB962C8B-B14F-4D97-AF65-F5344CB8AC3E}">
        <p14:creationId xmlns:p14="http://schemas.microsoft.com/office/powerpoint/2010/main" val="3963290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r01657OYE2R5T1UnAPz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ZF1i8SYdE.VaxOThDpK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ZF1i8SYdE.VaxOThDpK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ZF1i8SYdE.VaxOThDpK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ZF1i8SYdE.VaxOThDpK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ZF1i8SYdE.VaxOThDpKnA"/>
</p:tagLst>
</file>

<file path=ppt/theme/theme1.xml><?xml version="1.0" encoding="utf-8"?>
<a:theme xmlns:a="http://schemas.openxmlformats.org/drawingml/2006/main" name="arvato Design 2014">
  <a:themeElements>
    <a:clrScheme name="avarto Unternehmensfarben">
      <a:dk1>
        <a:srgbClr val="000000"/>
      </a:dk1>
      <a:lt1>
        <a:srgbClr val="FFFFFF"/>
      </a:lt1>
      <a:dk2>
        <a:srgbClr val="002749"/>
      </a:dk2>
      <a:lt2>
        <a:srgbClr val="0068A9"/>
      </a:lt2>
      <a:accent1>
        <a:srgbClr val="EDF4F9"/>
      </a:accent1>
      <a:accent2>
        <a:srgbClr val="002749"/>
      </a:accent2>
      <a:accent3>
        <a:srgbClr val="0068A9"/>
      </a:accent3>
      <a:accent4>
        <a:srgbClr val="B0C80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1750">
          <a:solidFill>
            <a:srgbClr val="D9DFE4"/>
          </a:solidFill>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algn="ctr">
          <a:defRPr sz="800" cap="all" dirty="0" smtClean="0"/>
        </a:defPPr>
      </a:lstStyle>
      <a:style>
        <a:lnRef idx="1">
          <a:schemeClr val="accent1"/>
        </a:lnRef>
        <a:fillRef idx="3">
          <a:schemeClr val="accent1"/>
        </a:fillRef>
        <a:effectRef idx="2">
          <a:schemeClr val="accent1"/>
        </a:effectRef>
        <a:fontRef idx="minor">
          <a:schemeClr val="lt1"/>
        </a:fontRef>
      </a:style>
    </a:spDef>
    <a:lnDef>
      <a:spPr>
        <a:ln w="3175" cmpd="sng">
          <a:solidFill>
            <a:srgbClr val="BFC9D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72000" tIns="72000" rIns="72000" bIns="72000" rtlCol="0" anchor="ctr" anchorCtr="1">
        <a:noAutofit/>
      </a:bodyPr>
      <a:lstStyle>
        <a:defPPr>
          <a:defRPr sz="11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900</Words>
  <Application>Microsoft Office PowerPoint</Application>
  <PresentationFormat>Breitbild</PresentationFormat>
  <Paragraphs>103</Paragraphs>
  <Slides>16</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Lucida Grande</vt:lpstr>
      <vt:lpstr>Arial</vt:lpstr>
      <vt:lpstr>Calibri</vt:lpstr>
      <vt:lpstr>Cambria</vt:lpstr>
      <vt:lpstr>Verdana</vt:lpstr>
      <vt:lpstr>Wingdings</vt:lpstr>
      <vt:lpstr>arvato Design 2014</vt:lpstr>
      <vt:lpstr>Gnade sei mit dir!</vt:lpstr>
      <vt:lpstr>Erinnerung an die Gnade des Herrn</vt:lpstr>
      <vt:lpstr>In welchem Flugzeug bist du heute morgen?</vt:lpstr>
      <vt:lpstr>Bibeltext Apg 3, 1-5</vt:lpstr>
      <vt:lpstr>Bibeltext Apg 3, 6-8</vt:lpstr>
      <vt:lpstr>PowerPoint-Präsentation</vt:lpstr>
      <vt:lpstr>Was ist für dich selbstverständlich - was ist Gnade?</vt:lpstr>
      <vt:lpstr>PowerPoint-Präsentation</vt:lpstr>
      <vt:lpstr>Was ist für dich selbstverständlich - was ist Gnade?</vt:lpstr>
      <vt:lpstr>Was ist noch mal die Gnade von Jesus Christus ?</vt:lpstr>
      <vt:lpstr>PowerPoint-Präsentation</vt:lpstr>
      <vt:lpstr>Wie bekommen wir die Gnade zurück in unserem Leben?</vt:lpstr>
      <vt:lpstr>Erinnerung an die Gnade des Herrn</vt:lpstr>
      <vt:lpstr>Leben aus Gnade</vt:lpstr>
      <vt:lpstr>In welchem Flugzeug bist du heute morgen?</vt:lpstr>
      <vt:lpstr>Fazit - Gnade sei mit dir!</vt:lpstr>
    </vt:vector>
  </TitlesOfParts>
  <Company>arvato systems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Koop, Peter, NMA-S</dc:creator>
  <cp:lastModifiedBy>Koop, Peter, NMA-S</cp:lastModifiedBy>
  <cp:revision>55</cp:revision>
  <dcterms:created xsi:type="dcterms:W3CDTF">2015-12-18T20:19:28Z</dcterms:created>
  <dcterms:modified xsi:type="dcterms:W3CDTF">2019-03-03T07:24:12Z</dcterms:modified>
</cp:coreProperties>
</file>