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80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689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8946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424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0841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183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45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25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38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97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93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04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5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26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408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56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4C248-C7D7-4420-B07B-028C4F7CA2CF}" type="datetimeFigureOut">
              <a:rPr lang="de-DE" smtClean="0"/>
              <a:t>12.01.2019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C40F87E-5B91-4874-BCED-AF02A9DAC6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33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E84D5-D8F9-4F7A-ABBB-10FB02091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Sei mutig und stark –</a:t>
            </a:r>
            <a:br>
              <a:rPr lang="de-DE" dirty="0"/>
            </a:br>
            <a:r>
              <a:rPr lang="de-DE" dirty="0"/>
              <a:t>Mach was aus deinem Leben 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52D510-766F-49DA-9A86-2C59D3677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Psalm37,5 : Befiehl dem Herrn deinen Weg und vertraue auf ihn, so wird er handeln.</a:t>
            </a:r>
          </a:p>
          <a:p>
            <a:r>
              <a:rPr lang="de-DE" dirty="0" err="1"/>
              <a:t>Matth</a:t>
            </a:r>
            <a:r>
              <a:rPr lang="de-DE" dirty="0"/>
              <a:t>. 6,33 Trachtet zuerst nach dem Reich Gottes…</a:t>
            </a:r>
          </a:p>
          <a:p>
            <a:r>
              <a:rPr lang="de-DE" dirty="0"/>
              <a:t>1. Joh. 2,14: Ich habe euch jungen Männern geschrieben, denn ihr seid stark.</a:t>
            </a:r>
          </a:p>
          <a:p>
            <a:r>
              <a:rPr lang="de-DE" dirty="0"/>
              <a:t>Sprüche 29,29a: Der Jünglinge Ehre ist ihre Stärke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AEF9FF8-6607-4178-9D85-CB62BA944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4756119"/>
            <a:ext cx="3094074" cy="210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4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5587B9-27B5-411D-BB1F-572AFF668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4F03AD-D81B-4E4F-B80C-1EC76DCA1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1) Missionsbefehl, Vision und Strategie</a:t>
            </a:r>
          </a:p>
          <a:p>
            <a:r>
              <a:rPr lang="de-DE" dirty="0" err="1"/>
              <a:t>Matth</a:t>
            </a:r>
            <a:r>
              <a:rPr lang="de-DE" dirty="0"/>
              <a:t>. 28,19: Geht hin…</a:t>
            </a:r>
          </a:p>
          <a:p>
            <a:r>
              <a:rPr lang="de-DE" dirty="0"/>
              <a:t>1. Tim. 2,4: Gott will, dass allen Menschen geholfen werde und Sie zur Erkenntnis der Wahrheit kommen.</a:t>
            </a:r>
          </a:p>
        </p:txBody>
      </p:sp>
    </p:spTree>
    <p:extLst>
      <p:ext uri="{BB962C8B-B14F-4D97-AF65-F5344CB8AC3E}">
        <p14:creationId xmlns:p14="http://schemas.microsoft.com/office/powerpoint/2010/main" val="191519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2ED057-F437-4AE3-93A4-80C0EA7C6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D5A2CD-196C-4C31-A2B3-7FD51DA81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2) Gebet</a:t>
            </a:r>
          </a:p>
          <a:p>
            <a:r>
              <a:rPr lang="de-DE" dirty="0"/>
              <a:t>Apg. 9,12 : Siehe, er betet</a:t>
            </a:r>
          </a:p>
          <a:p>
            <a:r>
              <a:rPr lang="de-DE" dirty="0"/>
              <a:t>Luk. 11,1 : Herr, lehre uns beten…</a:t>
            </a:r>
          </a:p>
          <a:p>
            <a:r>
              <a:rPr lang="de-DE" dirty="0"/>
              <a:t>1. Tim. 2,1: Ich ermahne euch vor allen Dingen, dass Flehen, Gebete… für alle Menschen…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FD269B6-4B6D-4D4A-8744-EEC562BDF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014" y="4414504"/>
            <a:ext cx="2389839" cy="172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8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DB6D5-D28B-4FF4-8F27-EEEDEABD2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1DB903-7BEE-40C4-A69F-B150449E8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3) Hingabe:</a:t>
            </a:r>
          </a:p>
          <a:p>
            <a:endParaRPr lang="de-DE" dirty="0"/>
          </a:p>
          <a:p>
            <a:r>
              <a:rPr lang="de-DE" dirty="0"/>
              <a:t>Römer 12,1: Ich ermahne euch nun, Brüder, durch die </a:t>
            </a:r>
            <a:r>
              <a:rPr lang="de-DE" dirty="0" err="1"/>
              <a:t>Erbarmungen</a:t>
            </a:r>
            <a:r>
              <a:rPr lang="de-DE" dirty="0"/>
              <a:t> Gottes, eure Leiber darzustellen als ein lebendiges, heiliges, Gott wohlgefälliges Opfer, was euer vernünftiger Gottesdienst ist.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1332C4C-8076-47BD-A393-ECBA33ABF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101" y="4211630"/>
            <a:ext cx="2786113" cy="156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2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DFE09-646A-40AF-ABB2-54F645C2D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ACAE70-1CFA-46DB-B2AE-33DD61D90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4) Gottes Wort</a:t>
            </a:r>
          </a:p>
          <a:p>
            <a:r>
              <a:rPr lang="de-DE" dirty="0"/>
              <a:t>2. Tim. 3, 14-16a:</a:t>
            </a:r>
          </a:p>
          <a:p>
            <a:r>
              <a:rPr lang="de-DE" dirty="0"/>
              <a:t>Du aber </a:t>
            </a:r>
            <a:r>
              <a:rPr lang="de-DE" b="1" dirty="0"/>
              <a:t>bleibe</a:t>
            </a:r>
            <a:r>
              <a:rPr lang="de-DE" dirty="0"/>
              <a:t> in dem, was du </a:t>
            </a:r>
            <a:r>
              <a:rPr lang="de-DE" b="1" dirty="0"/>
              <a:t>gelernt</a:t>
            </a:r>
            <a:r>
              <a:rPr lang="de-DE" dirty="0"/>
              <a:t> hast und wovon du </a:t>
            </a:r>
            <a:r>
              <a:rPr lang="de-DE" b="1" dirty="0"/>
              <a:t>überzeugt</a:t>
            </a:r>
            <a:r>
              <a:rPr lang="de-DE" dirty="0"/>
              <a:t> bist, da du weißt, </a:t>
            </a:r>
            <a:r>
              <a:rPr lang="de-DE" b="1" dirty="0"/>
              <a:t>von wem du gelernt </a:t>
            </a:r>
            <a:r>
              <a:rPr lang="de-DE" dirty="0"/>
              <a:t>hast, und weil du von Kind auf die heiligen Schriften kennst, die Kraft haben, dich weise zu machen zur Rettung durch den Glauben, der in Christus Jesus ist. Alle Schrift ist </a:t>
            </a:r>
            <a:r>
              <a:rPr lang="de-DE" b="1" dirty="0"/>
              <a:t>von Gott eingegeben</a:t>
            </a:r>
            <a:r>
              <a:rPr lang="de-DE" dirty="0"/>
              <a:t>…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1DF262A-ADAF-411A-8B01-BF4D55FD19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647" y="4567677"/>
            <a:ext cx="3710762" cy="192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70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259D6F-A9D0-451D-A572-FAD489443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94597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F2E5EB-7201-4D75-A08B-EB26FEA1C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1650502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5) Stelle dich realistisch und nüchtern den Herausforderungen !</a:t>
            </a:r>
          </a:p>
          <a:p>
            <a:r>
              <a:rPr lang="de-DE" dirty="0"/>
              <a:t>Klagelieder 3,27: Gut ist es für den Mann, wenn er das Joch in seiner Jugend trägt.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5CB2933-2B43-4F9C-A99E-4E5F35582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781" y="3539313"/>
            <a:ext cx="2634037" cy="307413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69742BE-A16D-43E5-83B3-A1AA2B0F0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718" y="3755451"/>
            <a:ext cx="3598398" cy="264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23840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281</Words>
  <Application>Microsoft Office PowerPoint</Application>
  <PresentationFormat>Breitbild</PresentationFormat>
  <Paragraphs>21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Fetzen</vt:lpstr>
      <vt:lpstr>Sei mutig und stark – Mach was aus deinem Leben !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claudia falkenberg</dc:creator>
  <cp:lastModifiedBy>claudia falkenberg</cp:lastModifiedBy>
  <cp:revision>7</cp:revision>
  <dcterms:created xsi:type="dcterms:W3CDTF">2019-01-12T16:42:37Z</dcterms:created>
  <dcterms:modified xsi:type="dcterms:W3CDTF">2019-01-12T19:31:45Z</dcterms:modified>
</cp:coreProperties>
</file>