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1" r:id="rId2"/>
    <p:sldId id="256" r:id="rId3"/>
    <p:sldId id="257" r:id="rId4"/>
    <p:sldId id="327" r:id="rId5"/>
    <p:sldId id="326" r:id="rId6"/>
    <p:sldId id="328" r:id="rId7"/>
    <p:sldId id="303" r:id="rId8"/>
    <p:sldId id="260" r:id="rId9"/>
    <p:sldId id="329" r:id="rId10"/>
    <p:sldId id="330" r:id="rId11"/>
    <p:sldId id="331" r:id="rId12"/>
    <p:sldId id="332" r:id="rId13"/>
    <p:sldId id="333" r:id="rId14"/>
    <p:sldId id="334" r:id="rId15"/>
    <p:sldId id="258" r:id="rId16"/>
    <p:sldId id="335" r:id="rId17"/>
    <p:sldId id="337" r:id="rId18"/>
    <p:sldId id="338" r:id="rId19"/>
    <p:sldId id="33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548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Hörst du mich noch…? – </a:t>
            </a:r>
            <a:r>
              <a:rPr lang="de-DE" dirty="0" err="1"/>
              <a:t>Lk</a:t>
            </a:r>
            <a:r>
              <a:rPr lang="de-DE" dirty="0"/>
              <a:t> 2,21-32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03312" y="1362456"/>
            <a:ext cx="8946541" cy="5321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Für eine gute Verbindung:</a:t>
            </a:r>
            <a:endParaRPr lang="de-DE" sz="3200" u="sng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de-DE" sz="2800" dirty="0"/>
          </a:p>
          <a:p>
            <a:r>
              <a:rPr lang="de-DE" sz="2800" dirty="0" smtClean="0"/>
              <a:t>Voraussetzung: Beziehung zu Gott (V. 25)       </a:t>
            </a:r>
            <a:r>
              <a:rPr lang="de-DE" sz="2800" i="1" dirty="0" smtClean="0">
                <a:solidFill>
                  <a:srgbClr val="FFFF00"/>
                </a:solidFill>
              </a:rPr>
              <a:t>man muss Gottes Nummer haben</a:t>
            </a:r>
            <a:endParaRPr lang="de-DE" sz="2800" i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de-DE" sz="2800" dirty="0" smtClean="0"/>
          </a:p>
          <a:p>
            <a:r>
              <a:rPr lang="de-DE" sz="2800" dirty="0" smtClean="0"/>
              <a:t>Auf Gottes Zusagen vertrauen / Geduld (V. 26) </a:t>
            </a:r>
            <a:r>
              <a:rPr lang="de-DE" sz="2800" i="1" dirty="0" smtClean="0">
                <a:solidFill>
                  <a:srgbClr val="FFFF00"/>
                </a:solidFill>
              </a:rPr>
              <a:t>vielleicht schweigt Gott einfach momentan?</a:t>
            </a:r>
            <a:endParaRPr lang="de-DE" sz="2800" i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37910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Hörst du mich noch…? – </a:t>
            </a:r>
            <a:r>
              <a:rPr lang="de-DE" dirty="0" err="1"/>
              <a:t>Lk</a:t>
            </a:r>
            <a:r>
              <a:rPr lang="de-DE" dirty="0"/>
              <a:t> 2,21-32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03312" y="1362456"/>
            <a:ext cx="8946541" cy="5321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Für eine gute Verbindung:</a:t>
            </a:r>
            <a:endParaRPr lang="de-DE" sz="3200" u="sng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de-DE" sz="2800" dirty="0"/>
          </a:p>
          <a:p>
            <a:r>
              <a:rPr lang="de-DE" sz="2800" dirty="0" smtClean="0"/>
              <a:t>Voraussetzung: Beziehung zu Gott (V. 25)       </a:t>
            </a:r>
            <a:r>
              <a:rPr lang="de-DE" sz="2800" i="1" dirty="0" smtClean="0">
                <a:solidFill>
                  <a:srgbClr val="FFFF00"/>
                </a:solidFill>
              </a:rPr>
              <a:t>man muss Gottes Nummer haben</a:t>
            </a:r>
            <a:endParaRPr lang="de-DE" sz="2800" i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de-DE" sz="2800" dirty="0" smtClean="0"/>
          </a:p>
          <a:p>
            <a:r>
              <a:rPr lang="de-DE" sz="2800" dirty="0" smtClean="0"/>
              <a:t>Auf Gottes Zusagen vertrauen / Geduld (V. 26) </a:t>
            </a:r>
            <a:r>
              <a:rPr lang="de-DE" sz="2800" i="1" dirty="0" smtClean="0">
                <a:solidFill>
                  <a:srgbClr val="FFFF00"/>
                </a:solidFill>
              </a:rPr>
              <a:t>vielleicht schweigt Gott einfach momentan?</a:t>
            </a:r>
          </a:p>
          <a:p>
            <a:pPr>
              <a:buNone/>
            </a:pPr>
            <a:endParaRPr lang="de-DE" sz="2800" dirty="0" smtClean="0"/>
          </a:p>
          <a:p>
            <a:r>
              <a:rPr lang="de-DE" sz="2800" dirty="0" smtClean="0"/>
              <a:t>Auf Gottes Führung hören (V. 27)                   </a:t>
            </a:r>
            <a:r>
              <a:rPr lang="de-DE" sz="2800" i="1" dirty="0" smtClean="0">
                <a:solidFill>
                  <a:srgbClr val="FFFF00"/>
                </a:solidFill>
              </a:rPr>
              <a:t>vielleicht ist dein Teil der Leitung tot?</a:t>
            </a:r>
            <a:endParaRPr lang="de-DE" sz="2800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5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Hörst du mich noch…? – </a:t>
            </a:r>
            <a:r>
              <a:rPr lang="de-DE" dirty="0" err="1"/>
              <a:t>Lk</a:t>
            </a:r>
            <a:r>
              <a:rPr lang="de-DE" dirty="0"/>
              <a:t> 2,21-32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03312" y="1362456"/>
            <a:ext cx="8946541" cy="53218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3200" u="sng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de-DE" sz="3200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Was wir davon haben:</a:t>
            </a:r>
            <a:endParaRPr lang="de-DE" sz="3200" u="sng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6575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Hörst du mich noch…? – </a:t>
            </a:r>
            <a:r>
              <a:rPr lang="de-DE" dirty="0" err="1"/>
              <a:t>Lk</a:t>
            </a:r>
            <a:r>
              <a:rPr lang="de-DE" dirty="0"/>
              <a:t> 2,21-32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03312" y="1362456"/>
            <a:ext cx="8946541" cy="53218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3200" u="sng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de-DE" sz="3200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Was wir davon haben:</a:t>
            </a:r>
            <a:endParaRPr lang="de-DE" sz="3200" u="sng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de-DE" sz="2800" dirty="0"/>
          </a:p>
          <a:p>
            <a:r>
              <a:rPr lang="de-DE" sz="2800" dirty="0" smtClean="0"/>
              <a:t>Gott bringt das Heil (V. 30)</a:t>
            </a:r>
          </a:p>
          <a:p>
            <a:pPr marL="0" indent="0">
              <a:buNone/>
            </a:pP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8983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Hörst du mich noch…? – </a:t>
            </a:r>
            <a:r>
              <a:rPr lang="de-DE" dirty="0" err="1"/>
              <a:t>Lk</a:t>
            </a:r>
            <a:r>
              <a:rPr lang="de-DE" dirty="0"/>
              <a:t> 2,21-32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03312" y="1362456"/>
            <a:ext cx="8946541" cy="53218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3200" u="sng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de-DE" sz="3200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Was wir davon haben:</a:t>
            </a:r>
            <a:endParaRPr lang="de-DE" sz="3200" u="sng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de-DE" sz="2800" dirty="0"/>
          </a:p>
          <a:p>
            <a:r>
              <a:rPr lang="de-DE" sz="2800" dirty="0" smtClean="0"/>
              <a:t>Gott bringt das Heil (V. 30)</a:t>
            </a:r>
          </a:p>
          <a:p>
            <a:pPr marL="0" indent="0">
              <a:buNone/>
            </a:pPr>
            <a:endParaRPr lang="de-DE" sz="2800" dirty="0" smtClean="0"/>
          </a:p>
          <a:p>
            <a:r>
              <a:rPr lang="de-DE" sz="2800" dirty="0" smtClean="0"/>
              <a:t>Wichtig ist ein gutes Ende (V. 29)</a:t>
            </a:r>
            <a:endParaRPr lang="de-DE" sz="2800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Hörst du mich noch…? – </a:t>
            </a:r>
            <a:r>
              <a:rPr lang="de-DE" dirty="0" err="1"/>
              <a:t>Lk</a:t>
            </a:r>
            <a:r>
              <a:rPr lang="de-DE" dirty="0"/>
              <a:t> 2,21-32</a:t>
            </a:r>
            <a:endParaRPr lang="de-DE" dirty="0"/>
          </a:p>
        </p:txBody>
      </p:sp>
      <p:pic>
        <p:nvPicPr>
          <p:cNvPr id="2" name="Inhaltsplatzhalter 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" y="1353311"/>
            <a:ext cx="4133088" cy="5046245"/>
          </a:xfrm>
        </p:spPr>
      </p:pic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400" i="1" dirty="0" smtClean="0">
                <a:solidFill>
                  <a:srgbClr val="FFFF00"/>
                </a:solidFill>
              </a:rPr>
              <a:t>Gott kann aus jedem Anfang ein perfektes Ende machen!</a:t>
            </a:r>
            <a:endParaRPr lang="de-DE" sz="44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1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Hörst du mich noch…? – </a:t>
            </a:r>
            <a:r>
              <a:rPr lang="de-DE" dirty="0" err="1"/>
              <a:t>Lk</a:t>
            </a:r>
            <a:r>
              <a:rPr lang="de-DE" dirty="0"/>
              <a:t> 2,21-32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03312" y="1362456"/>
            <a:ext cx="8946541" cy="53218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3200" u="sng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de-DE" sz="3200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Was wir davon haben:</a:t>
            </a:r>
            <a:endParaRPr lang="de-DE" sz="3200" u="sng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de-DE" sz="2800" dirty="0"/>
          </a:p>
          <a:p>
            <a:r>
              <a:rPr lang="de-DE" sz="2800" dirty="0" smtClean="0"/>
              <a:t>Gott bringt das Heil (V. 30)</a:t>
            </a:r>
          </a:p>
          <a:p>
            <a:pPr marL="0" indent="0">
              <a:buNone/>
            </a:pPr>
            <a:endParaRPr lang="de-DE" sz="2800" dirty="0" smtClean="0"/>
          </a:p>
          <a:p>
            <a:r>
              <a:rPr lang="de-DE" sz="2800" dirty="0" smtClean="0"/>
              <a:t>Wichtig ist ein gutes Ende (V. 29)</a:t>
            </a:r>
            <a:endParaRPr lang="de-DE" sz="2800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1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Hörst du mich noch…? – </a:t>
            </a:r>
            <a:r>
              <a:rPr lang="de-DE" dirty="0" err="1"/>
              <a:t>Lk</a:t>
            </a:r>
            <a:r>
              <a:rPr lang="de-DE" dirty="0"/>
              <a:t> 2,21-32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03312" y="1362456"/>
            <a:ext cx="8946541" cy="53218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3200" u="sng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de-DE" sz="2800" dirty="0"/>
          </a:p>
          <a:p>
            <a:r>
              <a:rPr lang="de-DE" sz="2800" dirty="0" smtClean="0"/>
              <a:t>Das Heil wird jedem Menschen angeboten      (V. 31)</a:t>
            </a:r>
          </a:p>
          <a:p>
            <a:pPr marL="0" indent="0">
              <a:buNone/>
            </a:pP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20545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Hörst du mich noch…? – </a:t>
            </a:r>
            <a:r>
              <a:rPr lang="de-DE" dirty="0" err="1"/>
              <a:t>Lk</a:t>
            </a:r>
            <a:r>
              <a:rPr lang="de-DE" dirty="0"/>
              <a:t> 2,21-32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03312" y="1362456"/>
            <a:ext cx="8946541" cy="53218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3200" u="sng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de-DE" sz="2800" dirty="0"/>
          </a:p>
          <a:p>
            <a:r>
              <a:rPr lang="de-DE" sz="2800" dirty="0" smtClean="0"/>
              <a:t>Das Heil wird jedem Menschen angeboten      (V. 31)</a:t>
            </a:r>
          </a:p>
          <a:p>
            <a:pPr marL="0" indent="0">
              <a:buNone/>
            </a:pPr>
            <a:endParaRPr lang="de-DE" sz="2800" dirty="0" smtClean="0"/>
          </a:p>
          <a:p>
            <a:r>
              <a:rPr lang="de-DE" sz="2800" dirty="0" smtClean="0"/>
              <a:t>Das Heil bringt Licht, Offenbarung, Verherrlichung (V. 32)</a:t>
            </a:r>
            <a:endParaRPr lang="de-DE" sz="2800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4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Hörst du mich noch…? – </a:t>
            </a:r>
            <a:r>
              <a:rPr lang="de-DE" dirty="0" err="1"/>
              <a:t>Lk</a:t>
            </a:r>
            <a:r>
              <a:rPr lang="de-DE" dirty="0"/>
              <a:t> 2,21-32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03312" y="1362456"/>
            <a:ext cx="8946541" cy="53218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3200" u="sng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4800" dirty="0" smtClean="0">
                <a:solidFill>
                  <a:srgbClr val="FFFF00"/>
                </a:solidFill>
              </a:rPr>
              <a:t>Bist du heute ein </a:t>
            </a:r>
            <a:r>
              <a:rPr lang="de-DE" sz="4800" i="1" dirty="0" smtClean="0">
                <a:solidFill>
                  <a:srgbClr val="FFFF00"/>
                </a:solidFill>
              </a:rPr>
              <a:t>SIMEON</a:t>
            </a:r>
            <a:r>
              <a:rPr lang="de-DE" sz="4800" dirty="0" smtClean="0">
                <a:solidFill>
                  <a:srgbClr val="FFFF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30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6600" dirty="0" smtClean="0"/>
              <a:t>Hörst du mich noch…?</a:t>
            </a:r>
            <a:endParaRPr lang="de-DE" sz="6600" dirty="0"/>
          </a:p>
        </p:txBody>
      </p:sp>
      <p:sp>
        <p:nvSpPr>
          <p:cNvPr id="3" name="Untertite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4400" dirty="0" smtClean="0"/>
              <a:t>Lukas </a:t>
            </a:r>
            <a:r>
              <a:rPr lang="de-DE" sz="4400" dirty="0" smtClean="0"/>
              <a:t>2,21-32</a:t>
            </a:r>
            <a:endParaRPr lang="de-DE" sz="4400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248" y="1689347"/>
            <a:ext cx="4637586" cy="4689694"/>
          </a:xfrm>
        </p:spPr>
      </p:pic>
    </p:spTree>
    <p:extLst>
      <p:ext uri="{BB962C8B-B14F-4D97-AF65-F5344CB8AC3E}">
        <p14:creationId xmlns:p14="http://schemas.microsoft.com/office/powerpoint/2010/main" val="26095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Hörst du mich noch…? – </a:t>
            </a:r>
            <a:r>
              <a:rPr lang="de-DE" dirty="0" err="1" smtClean="0"/>
              <a:t>Lk</a:t>
            </a:r>
            <a:r>
              <a:rPr lang="de-DE" dirty="0" smtClean="0"/>
              <a:t> </a:t>
            </a:r>
            <a:r>
              <a:rPr lang="de-DE" dirty="0" smtClean="0"/>
              <a:t>2</a:t>
            </a:r>
            <a:r>
              <a:rPr lang="de-DE" dirty="0" smtClean="0"/>
              <a:t>,21-32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e-DE" sz="40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02462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Hörst du mich noch…? – </a:t>
            </a:r>
            <a:r>
              <a:rPr lang="de-DE" dirty="0" err="1" smtClean="0"/>
              <a:t>Lk</a:t>
            </a:r>
            <a:r>
              <a:rPr lang="de-DE" dirty="0" smtClean="0"/>
              <a:t> </a:t>
            </a:r>
            <a:r>
              <a:rPr lang="de-DE" dirty="0" smtClean="0"/>
              <a:t>2</a:t>
            </a:r>
            <a:r>
              <a:rPr lang="de-DE" dirty="0" smtClean="0"/>
              <a:t>,21-32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Das von Gott gegebene wird Gott gebracht</a:t>
            </a:r>
          </a:p>
          <a:p>
            <a:pPr marL="0" indent="0" algn="ctr">
              <a:buNone/>
            </a:pPr>
            <a:endParaRPr lang="de-DE" sz="4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endParaRPr lang="de-DE" sz="40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79714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Hörst du mich noch…? – </a:t>
            </a:r>
            <a:r>
              <a:rPr lang="de-DE" dirty="0" err="1" smtClean="0"/>
              <a:t>Lk</a:t>
            </a:r>
            <a:r>
              <a:rPr lang="de-DE" dirty="0" smtClean="0"/>
              <a:t> </a:t>
            </a:r>
            <a:r>
              <a:rPr lang="de-DE" dirty="0" smtClean="0"/>
              <a:t>2</a:t>
            </a:r>
            <a:r>
              <a:rPr lang="de-DE" dirty="0" smtClean="0"/>
              <a:t>,21-32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Das von Gott gegebene wird Gott gebracht</a:t>
            </a:r>
          </a:p>
          <a:p>
            <a:pPr marL="0" indent="0" algn="ctr">
              <a:buNone/>
            </a:pPr>
            <a:endParaRPr lang="de-DE" sz="4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de-DE" sz="4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Ein Leben mit Gott macht auch nicht Alles einfacher</a:t>
            </a:r>
            <a:endParaRPr lang="de-DE" sz="4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endParaRPr lang="de-DE" sz="4000" i="1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85078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336" y="178774"/>
            <a:ext cx="5596128" cy="639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350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Hörst du mich noch…? – </a:t>
            </a:r>
            <a:r>
              <a:rPr lang="de-DE" dirty="0" err="1"/>
              <a:t>Lk</a:t>
            </a:r>
            <a:r>
              <a:rPr lang="de-DE" dirty="0"/>
              <a:t> 2,21-32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4000" b="1" dirty="0" smtClean="0">
                <a:solidFill>
                  <a:srgbClr val="FFFF00"/>
                </a:solidFill>
              </a:rPr>
              <a:t>Simeon= Er (Gott) hat gehört</a:t>
            </a:r>
            <a:endParaRPr lang="de-DE" sz="4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0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Hörst du mich noch…? – </a:t>
            </a:r>
            <a:r>
              <a:rPr lang="de-DE" dirty="0" err="1"/>
              <a:t>Lk</a:t>
            </a:r>
            <a:r>
              <a:rPr lang="de-DE" dirty="0"/>
              <a:t> 2,21-32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03312" y="1362456"/>
            <a:ext cx="8946541" cy="5321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Für eine gute Verbindung:</a:t>
            </a:r>
            <a:endParaRPr lang="de-DE" sz="3200" u="sng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7610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Hörst du mich noch…? – </a:t>
            </a:r>
            <a:r>
              <a:rPr lang="de-DE" dirty="0" err="1"/>
              <a:t>Lk</a:t>
            </a:r>
            <a:r>
              <a:rPr lang="de-DE" dirty="0"/>
              <a:t> 2,21-32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03312" y="1362456"/>
            <a:ext cx="8946541" cy="5321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Für eine gute Verbindung:</a:t>
            </a:r>
            <a:endParaRPr lang="de-DE" sz="3200" u="sng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de-DE" sz="2800" dirty="0"/>
          </a:p>
          <a:p>
            <a:r>
              <a:rPr lang="de-DE" sz="2800" dirty="0" smtClean="0"/>
              <a:t>Voraussetzung: Beziehung zu Gott (V. 25)       </a:t>
            </a:r>
            <a:r>
              <a:rPr lang="de-DE" sz="2800" i="1" dirty="0" smtClean="0">
                <a:solidFill>
                  <a:srgbClr val="FFFF00"/>
                </a:solidFill>
              </a:rPr>
              <a:t>man muss Gottes Nummer haben</a:t>
            </a:r>
            <a:endParaRPr lang="de-DE" sz="2800" i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26773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400</Words>
  <Application>Microsoft Office PowerPoint</Application>
  <PresentationFormat>Breitbild</PresentationFormat>
  <Paragraphs>72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Ion</vt:lpstr>
      <vt:lpstr>PowerPoint-Präsentation</vt:lpstr>
      <vt:lpstr>Hörst du mich noch…?</vt:lpstr>
      <vt:lpstr>Hörst du mich noch…? – Lk 2,21-32</vt:lpstr>
      <vt:lpstr>Hörst du mich noch…? – Lk 2,21-32</vt:lpstr>
      <vt:lpstr>Hörst du mich noch…? – Lk 2,21-32</vt:lpstr>
      <vt:lpstr>PowerPoint-Präsentation</vt:lpstr>
      <vt:lpstr>Hörst du mich noch…? – Lk 2,21-32</vt:lpstr>
      <vt:lpstr>Hörst du mich noch…? – Lk 2,21-32</vt:lpstr>
      <vt:lpstr>Hörst du mich noch…? – Lk 2,21-32</vt:lpstr>
      <vt:lpstr>Hörst du mich noch…? – Lk 2,21-32</vt:lpstr>
      <vt:lpstr>Hörst du mich noch…? – Lk 2,21-32</vt:lpstr>
      <vt:lpstr>Hörst du mich noch…? – Lk 2,21-32</vt:lpstr>
      <vt:lpstr>Hörst du mich noch…? – Lk 2,21-32</vt:lpstr>
      <vt:lpstr>Hörst du mich noch…? – Lk 2,21-32</vt:lpstr>
      <vt:lpstr>Hörst du mich noch…? – Lk 2,21-32</vt:lpstr>
      <vt:lpstr>Hörst du mich noch…? – Lk 2,21-32</vt:lpstr>
      <vt:lpstr>Hörst du mich noch…? – Lk 2,21-32</vt:lpstr>
      <vt:lpstr>Hörst du mich noch…? – Lk 2,21-32</vt:lpstr>
      <vt:lpstr>Hörst du mich noch…? – Lk 2,21-32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2</dc:title>
  <dc:creator>Peter Wiebe</dc:creator>
  <cp:lastModifiedBy>Peter Wiebe</cp:lastModifiedBy>
  <cp:revision>71</cp:revision>
  <dcterms:created xsi:type="dcterms:W3CDTF">2016-07-31T06:12:04Z</dcterms:created>
  <dcterms:modified xsi:type="dcterms:W3CDTF">2017-12-03T07:10:57Z</dcterms:modified>
</cp:coreProperties>
</file>