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1" r:id="rId2"/>
    <p:sldId id="306" r:id="rId3"/>
    <p:sldId id="256" r:id="rId4"/>
    <p:sldId id="323" r:id="rId5"/>
    <p:sldId id="325" r:id="rId6"/>
    <p:sldId id="324" r:id="rId7"/>
    <p:sldId id="326" r:id="rId8"/>
    <p:sldId id="327" r:id="rId9"/>
    <p:sldId id="328" r:id="rId10"/>
    <p:sldId id="285" r:id="rId11"/>
    <p:sldId id="330" r:id="rId12"/>
    <p:sldId id="331" r:id="rId13"/>
    <p:sldId id="332" r:id="rId14"/>
    <p:sldId id="333" r:id="rId15"/>
    <p:sldId id="329" r:id="rId16"/>
    <p:sldId id="334" r:id="rId17"/>
    <p:sldId id="33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-4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8/26/2017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8/26/2017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8/26/2017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8/26/2017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8/26/2017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traum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814204" cy="435504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4204" y="2080808"/>
            <a:ext cx="6377796" cy="477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0995" y="4157932"/>
            <a:ext cx="2484498" cy="238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080753" y="711509"/>
            <a:ext cx="5633919" cy="1686633"/>
          </a:xfrm>
        </p:spPr>
        <p:txBody>
          <a:bodyPr/>
          <a:lstStyle/>
          <a:p>
            <a:r>
              <a:rPr lang="de-DE" sz="6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Lebenstraum!?</a:t>
            </a:r>
            <a:endParaRPr lang="de-DE" sz="6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5487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strasse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6918385" cy="4830792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9036" y="2725947"/>
            <a:ext cx="7172963" cy="413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80089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6499" y="392485"/>
            <a:ext cx="8457251" cy="602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80089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54011" y="793630"/>
            <a:ext cx="9433130" cy="584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878" y="219525"/>
            <a:ext cx="48101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80089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853" y="358535"/>
            <a:ext cx="6838591" cy="398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80089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853" y="358535"/>
            <a:ext cx="6838591" cy="398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7056" y="2765845"/>
            <a:ext cx="6893943" cy="387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80089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00037"/>
          </a:xfrm>
        </p:spPr>
        <p:txBody>
          <a:bodyPr/>
          <a:lstStyle/>
          <a:p>
            <a:r>
              <a:rPr lang="de-DE" sz="4800" dirty="0" smtClean="0"/>
              <a:t>Berufung heute!?</a:t>
            </a:r>
            <a:br>
              <a:rPr lang="de-DE" sz="4800" dirty="0" smtClean="0"/>
            </a:br>
            <a:r>
              <a:rPr lang="de-DE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</a:t>
            </a:r>
            <a:r>
              <a:rPr lang="de-DE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) Bin/werde ich berufen?</a:t>
            </a:r>
            <a:br>
              <a:rPr lang="de-DE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=&gt; Berufung geht an alle Christen! </a:t>
            </a:r>
            <a:r>
              <a:rPr lang="de-DE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2) Wozu bin </a:t>
            </a:r>
            <a:r>
              <a:rPr lang="de-DE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ich berufen</a:t>
            </a:r>
            <a:r>
              <a:rPr lang="de-DE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?</a:t>
            </a:r>
            <a:br>
              <a:rPr lang="de-DE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</a:t>
            </a:r>
            <a:r>
              <a:rPr lang="de-DE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=&gt; Heiligkeit, Gemeinschaft mit    </a:t>
            </a:r>
            <a:br>
              <a:rPr lang="de-DE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Christus, Nachfolge </a:t>
            </a:r>
            <a:r>
              <a:rPr lang="de-DE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(Lebensstil)...</a:t>
            </a:r>
            <a:br>
              <a:rPr lang="de-DE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3) Was ist Ziel meiner Berufung?</a:t>
            </a:r>
            <a: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</a:t>
            </a:r>
            <a:r>
              <a:rPr lang="de-DE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2. </a:t>
            </a:r>
            <a:r>
              <a:rPr lang="de-DE" sz="40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Thess</a:t>
            </a:r>
            <a:r>
              <a:rPr lang="de-DE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2,14 ; Phil 3,14</a:t>
            </a:r>
            <a:r>
              <a:rPr lang="de-DE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de-DE" sz="32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9520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00037"/>
          </a:xfrm>
        </p:spPr>
        <p:txBody>
          <a:bodyPr/>
          <a:lstStyle/>
          <a:p>
            <a:r>
              <a:rPr lang="de-DE" sz="4800" dirty="0" smtClean="0"/>
              <a:t>Berufung heute!?</a:t>
            </a:r>
            <a:br>
              <a:rPr lang="de-DE" sz="4800" dirty="0" smtClean="0"/>
            </a:br>
            <a:r>
              <a:rPr lang="de-DE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3) Was ist Ziel meiner Berufung?</a:t>
            </a:r>
            <a:b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=&gt; Herrlichkeit erlangen, </a:t>
            </a:r>
            <a:br>
              <a:rPr lang="de-DE" sz="4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4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Siegespreis der himmlischen </a:t>
            </a:r>
            <a:br>
              <a:rPr lang="de-DE" sz="4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4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Berufung</a:t>
            </a:r>
            <a: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</a:t>
            </a:r>
            <a:r>
              <a:rPr lang="de-DE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2. </a:t>
            </a:r>
            <a:r>
              <a:rPr lang="de-DE" sz="40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Thess</a:t>
            </a:r>
            <a:r>
              <a:rPr lang="de-DE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2,14 ; Phil 3,14</a:t>
            </a:r>
            <a:r>
              <a:rPr lang="de-DE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de-DE" sz="32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9520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00037"/>
          </a:xfrm>
        </p:spPr>
        <p:txBody>
          <a:bodyPr/>
          <a:lstStyle/>
          <a:p>
            <a:r>
              <a:rPr lang="de-DE" sz="4800" dirty="0" smtClean="0"/>
              <a:t>Berufung heute!?</a:t>
            </a:r>
            <a:br>
              <a:rPr lang="de-DE" sz="4800" dirty="0" smtClean="0"/>
            </a:br>
            <a:r>
              <a:rPr lang="de-DE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</a:t>
            </a:r>
            <a:r>
              <a:rPr lang="de-DE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) Bin/werde ich berufen?</a:t>
            </a:r>
            <a:br>
              <a:rPr lang="de-DE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=&gt; Berufung geht an alle Christen! </a:t>
            </a:r>
            <a:r>
              <a:rPr lang="de-DE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2) Wozu bin </a:t>
            </a:r>
            <a:r>
              <a:rPr lang="de-DE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ich berufen</a:t>
            </a:r>
            <a:r>
              <a:rPr lang="de-DE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?</a:t>
            </a:r>
            <a:br>
              <a:rPr lang="de-DE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</a:t>
            </a:r>
            <a:r>
              <a:rPr lang="de-DE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=&gt; Heiligkeit, Gemeinschaft mit    </a:t>
            </a:r>
            <a:br>
              <a:rPr lang="de-DE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Christus, Nachfolge </a:t>
            </a:r>
            <a:r>
              <a:rPr lang="de-DE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(Lebensstil)...</a:t>
            </a:r>
            <a:br>
              <a:rPr lang="de-DE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3) Was ist Ziel meiner Berufung?</a:t>
            </a:r>
            <a:r>
              <a:rPr lang="de-DE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</a:t>
            </a:r>
            <a:r>
              <a:rPr lang="de-DE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=&gt; </a:t>
            </a:r>
            <a:r>
              <a:rPr lang="de-DE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Herrlichkeit erlangen, </a:t>
            </a:r>
            <a:r>
              <a:rPr lang="de-DE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Siegespreis </a:t>
            </a:r>
            <a:r>
              <a:rPr lang="de-DE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der </a:t>
            </a:r>
            <a:r>
              <a:rPr lang="de-DE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himmlischen Berufung </a:t>
            </a:r>
            <a:r>
              <a:rPr lang="de-DE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de-DE" sz="32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9520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3196" y="2137913"/>
            <a:ext cx="8825658" cy="2641121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8800" dirty="0" smtClean="0"/>
              <a:t>Berufung!?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Gottes </a:t>
            </a:r>
            <a:r>
              <a:rPr lang="de-DE" sz="3600" dirty="0" smtClean="0"/>
              <a:t>T</a:t>
            </a:r>
            <a:r>
              <a:rPr lang="de-DE" sz="3600" dirty="0" smtClean="0"/>
              <a:t>raum für mein leben?</a:t>
            </a:r>
            <a:endParaRPr lang="de-DE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 smtClean="0"/>
              <a:t>Berufung heute!?</a:t>
            </a:r>
            <a:br>
              <a:rPr lang="de-DE" sz="4800" dirty="0" smtClean="0"/>
            </a:br>
            <a:r>
              <a:rPr lang="de-DE" sz="4800" dirty="0" smtClean="0"/>
              <a:t/>
            </a:r>
            <a:br>
              <a:rPr lang="de-DE" sz="4800" dirty="0" smtClean="0"/>
            </a:br>
            <a: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1) Bin/werde ich berufen?</a:t>
            </a:r>
            <a:b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</a:t>
            </a:r>
            <a:endParaRPr lang="de-DE" sz="40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952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 smtClean="0"/>
              <a:t>Berufung heute!?</a:t>
            </a:r>
            <a:br>
              <a:rPr lang="de-DE" sz="4800" dirty="0" smtClean="0"/>
            </a:br>
            <a:r>
              <a:rPr lang="de-DE" sz="4800" dirty="0" smtClean="0"/>
              <a:t/>
            </a:r>
            <a:br>
              <a:rPr lang="de-DE" sz="4800" dirty="0" smtClean="0"/>
            </a:br>
            <a: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1) Bin/werde ich berufen?</a:t>
            </a:r>
            <a:b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</a:t>
            </a:r>
            <a:br>
              <a:rPr lang="de-DE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1. Timotheus 1,9</a:t>
            </a:r>
            <a:endParaRPr lang="de-DE" sz="40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9520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 smtClean="0"/>
              <a:t>Berufung heute!?</a:t>
            </a:r>
            <a:br>
              <a:rPr lang="de-DE" sz="4800" dirty="0" smtClean="0"/>
            </a:br>
            <a:r>
              <a:rPr lang="de-DE" sz="4800" dirty="0" smtClean="0"/>
              <a:t/>
            </a:r>
            <a:br>
              <a:rPr lang="de-DE" sz="4800" dirty="0" smtClean="0"/>
            </a:br>
            <a: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1) Bin/werde ich berufen?</a:t>
            </a:r>
            <a:b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=&gt; Berufung geht an alle Christen!</a:t>
            </a:r>
            <a:br>
              <a:rPr lang="de-DE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1. Timotheus 1,9</a:t>
            </a:r>
            <a:endParaRPr lang="de-DE" sz="40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9520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 smtClean="0"/>
              <a:t>Berufung heute!?</a:t>
            </a:r>
            <a:br>
              <a:rPr lang="de-DE" sz="4800" dirty="0" smtClean="0"/>
            </a:br>
            <a:r>
              <a:rPr lang="de-DE" sz="4800" dirty="0" smtClean="0"/>
              <a:t/>
            </a:r>
            <a:br>
              <a:rPr lang="de-DE" sz="4800" dirty="0" smtClean="0"/>
            </a:br>
            <a: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1) Bin/werde ich berufen?</a:t>
            </a:r>
            <a:b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=&gt; Berufung geht an alle Christen!</a:t>
            </a:r>
            <a:br>
              <a:rPr lang="de-DE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2) Wozu bin </a:t>
            </a:r>
            <a: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ich berufen</a:t>
            </a:r>
            <a: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?</a:t>
            </a:r>
            <a:r>
              <a:rPr lang="de-DE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</a:t>
            </a:r>
            <a:br>
              <a:rPr lang="de-DE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de-DE" sz="40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9520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 smtClean="0"/>
              <a:t>Berufung heute!?</a:t>
            </a:r>
            <a:br>
              <a:rPr lang="de-DE" sz="4800" dirty="0" smtClean="0"/>
            </a:br>
            <a:r>
              <a:rPr lang="de-DE" sz="4800" dirty="0" smtClean="0"/>
              <a:t/>
            </a:r>
            <a:br>
              <a:rPr lang="de-DE" sz="4800" dirty="0" smtClean="0"/>
            </a:br>
            <a: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1) Bin/werde ich berufen?</a:t>
            </a:r>
            <a:b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=&gt; Berufung geht an alle Christen!</a:t>
            </a:r>
            <a:br>
              <a:rPr lang="de-DE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2) Wozu bin </a:t>
            </a:r>
            <a: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ich berufen</a:t>
            </a:r>
            <a: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?</a:t>
            </a:r>
            <a:b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1.Petr 1,15-16 ; 1.Petr 2,21 ; 1.Kor 1,9 ; </a:t>
            </a:r>
            <a:r>
              <a:rPr lang="de-DE" sz="40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Eph</a:t>
            </a:r>
            <a:r>
              <a:rPr lang="de-DE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4,1</a:t>
            </a:r>
            <a:r>
              <a:rPr lang="de-DE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</a:t>
            </a:r>
            <a:r>
              <a:rPr lang="de-DE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de-DE" sz="40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9520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00037"/>
          </a:xfrm>
        </p:spPr>
        <p:txBody>
          <a:bodyPr/>
          <a:lstStyle/>
          <a:p>
            <a:r>
              <a:rPr lang="de-DE" sz="4800" dirty="0" smtClean="0"/>
              <a:t>Berufung heute!?</a:t>
            </a:r>
            <a:br>
              <a:rPr lang="de-DE" sz="4800" dirty="0" smtClean="0"/>
            </a:br>
            <a:r>
              <a:rPr lang="de-DE" sz="4800" dirty="0" smtClean="0"/>
              <a:t/>
            </a:r>
            <a:br>
              <a:rPr lang="de-DE" sz="4800" dirty="0" smtClean="0"/>
            </a:br>
            <a: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1) Bin/werde ich berufen?</a:t>
            </a:r>
            <a:b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=&gt; Berufung geht an alle Christen!</a:t>
            </a:r>
            <a:br>
              <a:rPr lang="de-DE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2) Wozu bin </a:t>
            </a:r>
            <a: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ich berufen</a:t>
            </a:r>
            <a: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?</a:t>
            </a:r>
            <a:r>
              <a:rPr lang="de-DE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</a:t>
            </a:r>
            <a:r>
              <a:rPr lang="de-DE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=&gt; Heiligkeit, Gemeinschaft mit    </a:t>
            </a:r>
            <a:br>
              <a:rPr lang="de-DE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Christus, Nachfolge </a:t>
            </a:r>
            <a:r>
              <a:rPr lang="de-DE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(Lebensstil)...</a:t>
            </a:r>
            <a:br>
              <a:rPr lang="de-DE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32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1.Petr </a:t>
            </a:r>
            <a:r>
              <a:rPr lang="de-DE" sz="32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1,15-16 ; 1.Petr 2,21 ; 1.Kor 1,9 </a:t>
            </a:r>
            <a:r>
              <a:rPr lang="de-DE" sz="32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; </a:t>
            </a:r>
            <a:r>
              <a:rPr lang="de-DE" sz="32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Eph</a:t>
            </a:r>
            <a:r>
              <a:rPr lang="de-DE" sz="32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4,1</a:t>
            </a:r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de-DE" sz="32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9520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00037"/>
          </a:xfrm>
        </p:spPr>
        <p:txBody>
          <a:bodyPr/>
          <a:lstStyle/>
          <a:p>
            <a:r>
              <a:rPr lang="de-DE" sz="4800" dirty="0" smtClean="0"/>
              <a:t>Berufung heute!?</a:t>
            </a:r>
            <a:br>
              <a:rPr lang="de-DE" sz="4800" dirty="0" smtClean="0"/>
            </a:br>
            <a: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2) Wozu bin </a:t>
            </a:r>
            <a: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ich berufen</a:t>
            </a:r>
            <a:r>
              <a:rPr lang="de-DE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?</a:t>
            </a:r>
            <a:r>
              <a:rPr lang="de-DE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</a:t>
            </a:r>
            <a:r>
              <a:rPr lang="de-DE" sz="3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=&gt; Heiligkeit, Gemeinschaft mit    </a:t>
            </a:r>
            <a:br>
              <a:rPr lang="de-DE" sz="3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3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3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Christus, Nachfolge </a:t>
            </a:r>
            <a:r>
              <a:rPr lang="de-DE" sz="36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(Lebensstil)...</a:t>
            </a:r>
            <a:r>
              <a:rPr lang="de-DE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Gal 5,13   </a:t>
            </a:r>
            <a:r>
              <a:rPr lang="de-DE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Freiheit in Abhängigkeit</a:t>
            </a:r>
            <a:br>
              <a:rPr lang="de-DE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</a:t>
            </a:r>
            <a:r>
              <a:rPr lang="de-DE" sz="36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Willen u. Wünsche Gott unterstellen</a:t>
            </a:r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de-DE" sz="32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95202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38</Words>
  <Application>Microsoft Office PowerPoint</Application>
  <PresentationFormat>Benutzerdefiniert</PresentationFormat>
  <Paragraphs>13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Ion</vt:lpstr>
      <vt:lpstr>Lebenstraum!?</vt:lpstr>
      <vt:lpstr>     Berufung!? </vt:lpstr>
      <vt:lpstr>Berufung heute!?  1) Bin/werde ich berufen?     </vt:lpstr>
      <vt:lpstr>Berufung heute!?  1) Bin/werde ich berufen?        1. Timotheus 1,9</vt:lpstr>
      <vt:lpstr>Berufung heute!?  1) Bin/werde ich berufen?      =&gt; Berufung geht an alle Christen!  1. Timotheus 1,9</vt:lpstr>
      <vt:lpstr>Berufung heute!?  1) Bin/werde ich berufen?      =&gt; Berufung geht an alle Christen!  2) Wozu bin ich berufen?       </vt:lpstr>
      <vt:lpstr>Berufung heute!?  1) Bin/werde ich berufen?      =&gt; Berufung geht an alle Christen!  2) Wozu bin ich berufen?  1.Petr 1,15-16 ; 1.Petr 2,21 ; 1.Kor 1,9 ; Eph 4,1        </vt:lpstr>
      <vt:lpstr>Berufung heute!?  1) Bin/werde ich berufen?      =&gt; Berufung geht an alle Christen!  2) Wozu bin ich berufen?     =&gt; Heiligkeit, Gemeinschaft mit             Christus, Nachfolge (Lebensstil)...  1.Petr 1,15-16 ; 1.Petr 2,21 ; 1.Kor 1,9 ; Eph 4,1 </vt:lpstr>
      <vt:lpstr>Berufung heute!?  2) Wozu bin ich berufen?     =&gt; Heiligkeit, Gemeinschaft mit             Christus, Nachfolge (Lebensstil)...  Gal 5,13   Freiheit in Abhängigkeit    Willen u. Wünsche Gott unterstellen </vt:lpstr>
      <vt:lpstr>Folie 10</vt:lpstr>
      <vt:lpstr>Folie 11</vt:lpstr>
      <vt:lpstr>Folie 12</vt:lpstr>
      <vt:lpstr>Folie 13</vt:lpstr>
      <vt:lpstr>Folie 14</vt:lpstr>
      <vt:lpstr>Berufung heute!?  1) Bin/werde ich berufen?      =&gt; Berufung geht an alle Christen!   2) Wozu bin ich berufen?     =&gt; Heiligkeit, Gemeinschaft mit             Christus, Nachfolge (Lebensstil)...   3) Was ist Ziel meiner Berufung?       2. Thess 2,14 ; Phil 3,14   </vt:lpstr>
      <vt:lpstr>Berufung heute!?    3) Was ist Ziel meiner Berufung?      =&gt; Herrlichkeit erlangen,           Siegespreis der himmlischen           Berufung        2. Thess 2,14 ; Phil 3,14   </vt:lpstr>
      <vt:lpstr>Berufung heute!?  1) Bin/werde ich berufen?      =&gt; Berufung geht an alle Christen!   2) Wozu bin ich berufen?     =&gt; Heiligkeit, Gemeinschaft mit             Christus, Nachfolge (Lebensstil)...   3) Was ist Ziel meiner Berufung?      =&gt; Herrlichkeit erlangen, Siegespreis der            himmlischen Berufung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Psalm 2</dc:title>
  <dc:creator>Peter Wiebe</dc:creator>
  <cp:lastModifiedBy>ich</cp:lastModifiedBy>
  <cp:revision>87</cp:revision>
  <dcterms:created xsi:type="dcterms:W3CDTF">2016-07-31T06:12:04Z</dcterms:created>
  <dcterms:modified xsi:type="dcterms:W3CDTF">2017-08-27T04:03:31Z</dcterms:modified>
</cp:coreProperties>
</file>