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56" r:id="rId3"/>
    <p:sldId id="300" r:id="rId4"/>
    <p:sldId id="301" r:id="rId5"/>
    <p:sldId id="302" r:id="rId6"/>
    <p:sldId id="285" r:id="rId7"/>
    <p:sldId id="303" r:id="rId8"/>
    <p:sldId id="297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8000" dirty="0" smtClean="0">
                <a:solidFill>
                  <a:srgbClr val="FFFF00"/>
                </a:solidFill>
              </a:rPr>
              <a:t/>
            </a:r>
            <a:br>
              <a:rPr lang="de-DE" sz="8000" dirty="0" smtClean="0">
                <a:solidFill>
                  <a:srgbClr val="FFFF00"/>
                </a:solidFill>
              </a:rPr>
            </a:br>
            <a:r>
              <a:rPr lang="de-DE" sz="8000" dirty="0">
                <a:solidFill>
                  <a:srgbClr val="FFFF00"/>
                </a:solidFill>
              </a:rPr>
              <a:t/>
            </a:r>
            <a:br>
              <a:rPr lang="de-DE" sz="8000" dirty="0">
                <a:solidFill>
                  <a:srgbClr val="FFFF00"/>
                </a:solidFill>
              </a:rPr>
            </a:br>
            <a:r>
              <a:rPr lang="de-DE" sz="8000" dirty="0" smtClean="0">
                <a:solidFill>
                  <a:srgbClr val="FFFF00"/>
                </a:solidFill>
              </a:rPr>
              <a:t/>
            </a:r>
            <a:br>
              <a:rPr lang="de-DE" sz="8000" dirty="0" smtClean="0">
                <a:solidFill>
                  <a:srgbClr val="FFFF00"/>
                </a:solidFill>
              </a:rPr>
            </a:br>
            <a:endParaRPr lang="de-DE" sz="8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0290" y="1035171"/>
            <a:ext cx="7769535" cy="51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548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1"/>
            <a:ext cx="8825659" cy="3999379"/>
          </a:xfrm>
        </p:spPr>
        <p:txBody>
          <a:bodyPr>
            <a:noAutofit/>
          </a:bodyPr>
          <a:lstStyle/>
          <a:p>
            <a:pPr marL="742950" indent="-742950">
              <a:buAutoNum type="arabicParenR"/>
            </a:pPr>
            <a:endParaRPr lang="de-DE" sz="3600" dirty="0" smtClean="0"/>
          </a:p>
          <a:p>
            <a:pPr marL="742950" indent="-742950">
              <a:buAutoNum type="arabicParenR"/>
            </a:pPr>
            <a:r>
              <a:rPr lang="de-DE" sz="3600" dirty="0" smtClean="0"/>
              <a:t>Traue deinem Gott etwas zu!</a:t>
            </a:r>
            <a:endParaRPr lang="de-DE" sz="3600" dirty="0" smtClean="0"/>
          </a:p>
          <a:p>
            <a:pPr marL="742950" indent="-742950">
              <a:buAutoNum type="arabicParenR"/>
            </a:pPr>
            <a:r>
              <a:rPr lang="de-DE" sz="3600" dirty="0" smtClean="0"/>
              <a:t>Begegne deinem Gott!</a:t>
            </a:r>
          </a:p>
          <a:p>
            <a:pPr marL="742950" indent="-742950">
              <a:buAutoNum type="arabicParenR"/>
            </a:pPr>
            <a:r>
              <a:rPr lang="de-DE" sz="3600" dirty="0" smtClean="0"/>
              <a:t>Bekenne deinen Gott!</a:t>
            </a:r>
            <a:endParaRPr lang="de-DE" sz="3600" dirty="0" smtClean="0"/>
          </a:p>
          <a:p>
            <a:endParaRPr lang="de-DE" sz="36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2"/>
            <a:ext cx="8825659" cy="3465576"/>
          </a:xfrm>
        </p:spPr>
        <p:txBody>
          <a:bodyPr>
            <a:noAutofit/>
          </a:bodyPr>
          <a:lstStyle/>
          <a:p>
            <a:r>
              <a:rPr lang="de-DE" sz="3600" dirty="0" smtClean="0"/>
              <a:t>Markus 5, 21-36</a:t>
            </a:r>
            <a:endParaRPr lang="de-DE" sz="36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2"/>
            <a:ext cx="8825659" cy="3465576"/>
          </a:xfrm>
        </p:spPr>
        <p:txBody>
          <a:bodyPr>
            <a:noAutofit/>
          </a:bodyPr>
          <a:lstStyle/>
          <a:p>
            <a:r>
              <a:rPr lang="de-DE" sz="3600" dirty="0" smtClean="0"/>
              <a:t>Markus 5, 21-36</a:t>
            </a:r>
          </a:p>
          <a:p>
            <a:endParaRPr lang="de-DE" sz="3600" dirty="0" smtClean="0"/>
          </a:p>
          <a:p>
            <a:r>
              <a:rPr lang="de-DE" sz="2800" dirty="0" smtClean="0"/>
              <a:t>-Langer Leidensweg</a:t>
            </a:r>
          </a:p>
          <a:p>
            <a:r>
              <a:rPr lang="de-DE" sz="2800" dirty="0" smtClean="0"/>
              <a:t>-finanziell am Ende</a:t>
            </a:r>
          </a:p>
          <a:p>
            <a:r>
              <a:rPr lang="de-DE" sz="2800" dirty="0" smtClean="0"/>
              <a:t>-von Gesellschaft ausgestoßen (3Mo 15, 19)</a:t>
            </a:r>
            <a:endParaRPr lang="de-DE" sz="28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1"/>
            <a:ext cx="8825659" cy="3999379"/>
          </a:xfrm>
        </p:spPr>
        <p:txBody>
          <a:bodyPr>
            <a:noAutofit/>
          </a:bodyPr>
          <a:lstStyle/>
          <a:p>
            <a:r>
              <a:rPr lang="de-DE" sz="3600" dirty="0" smtClean="0"/>
              <a:t>Markus 5, 21-36</a:t>
            </a:r>
          </a:p>
          <a:p>
            <a:endParaRPr lang="de-DE" sz="3600" dirty="0" smtClean="0"/>
          </a:p>
          <a:p>
            <a:r>
              <a:rPr lang="de-DE" sz="2800" dirty="0" smtClean="0"/>
              <a:t>-Langer Leidensweg</a:t>
            </a:r>
          </a:p>
          <a:p>
            <a:r>
              <a:rPr lang="de-DE" sz="2800" dirty="0" smtClean="0"/>
              <a:t>-finanziell am Ende</a:t>
            </a:r>
          </a:p>
          <a:p>
            <a:r>
              <a:rPr lang="de-DE" sz="2800" dirty="0" smtClean="0"/>
              <a:t>-von Gesellschaft ausgestoßen (3Mo 15, 19)</a:t>
            </a:r>
          </a:p>
          <a:p>
            <a:r>
              <a:rPr lang="de-DE" sz="2800" dirty="0" smtClean="0">
                <a:solidFill>
                  <a:srgbClr val="FFFF00"/>
                </a:solidFill>
              </a:rPr>
              <a:t>-&gt; ihre Tat fordert Mut</a:t>
            </a:r>
            <a:endParaRPr lang="de-DE" sz="2800" dirty="0" smtClean="0">
              <a:solidFill>
                <a:srgbClr val="FFFF00"/>
              </a:solidFill>
            </a:endParaRPr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1"/>
            <a:ext cx="8825659" cy="3999379"/>
          </a:xfrm>
        </p:spPr>
        <p:txBody>
          <a:bodyPr>
            <a:noAutofit/>
          </a:bodyPr>
          <a:lstStyle/>
          <a:p>
            <a:r>
              <a:rPr lang="de-DE" sz="3600" dirty="0" smtClean="0"/>
              <a:t>Markus 5, 21-36</a:t>
            </a:r>
          </a:p>
          <a:p>
            <a:endParaRPr lang="de-DE" sz="3600" dirty="0" smtClean="0"/>
          </a:p>
          <a:p>
            <a:r>
              <a:rPr lang="de-DE" sz="3600" dirty="0" smtClean="0">
                <a:solidFill>
                  <a:srgbClr val="FFFF00"/>
                </a:solidFill>
              </a:rPr>
              <a:t>Trauen wir unserem Gott etwas zu?</a:t>
            </a:r>
            <a:endParaRPr lang="de-DE" sz="3600" dirty="0" smtClean="0">
              <a:solidFill>
                <a:srgbClr val="FFFF00"/>
              </a:solidFill>
            </a:endParaRPr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53419" y="2518913"/>
            <a:ext cx="5348377" cy="783572"/>
          </a:xfrm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5924" y="1086928"/>
            <a:ext cx="8719948" cy="49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1"/>
            <a:ext cx="8825659" cy="3999379"/>
          </a:xfrm>
        </p:spPr>
        <p:txBody>
          <a:bodyPr>
            <a:noAutofit/>
          </a:bodyPr>
          <a:lstStyle/>
          <a:p>
            <a:r>
              <a:rPr lang="de-DE" sz="3600" dirty="0" smtClean="0"/>
              <a:t>1) Traue deinem Gott etwas zu!</a:t>
            </a:r>
          </a:p>
          <a:p>
            <a:endParaRPr lang="de-DE" sz="36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95291" y="1984075"/>
            <a:ext cx="3881886" cy="55928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2271" y="882359"/>
            <a:ext cx="6521948" cy="508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008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175" y="140208"/>
            <a:ext cx="8825659" cy="1981200"/>
          </a:xfrm>
        </p:spPr>
        <p:txBody>
          <a:bodyPr/>
          <a:lstStyle/>
          <a:p>
            <a:r>
              <a:rPr lang="de-DE" sz="4800" dirty="0" smtClean="0"/>
              <a:t>Mut zum Glauben</a:t>
            </a:r>
            <a:br>
              <a:rPr lang="de-DE" sz="4800" dirty="0" smtClean="0"/>
            </a:br>
            <a:r>
              <a:rPr lang="de-DE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-&gt; </a:t>
            </a:r>
            <a:r>
              <a:rPr lang="de-DE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Fürchte dich nicht, glaube nur!</a:t>
            </a:r>
            <a:endParaRPr lang="de-DE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174" y="2039111"/>
            <a:ext cx="8825659" cy="3999379"/>
          </a:xfrm>
        </p:spPr>
        <p:txBody>
          <a:bodyPr>
            <a:noAutofit/>
          </a:bodyPr>
          <a:lstStyle/>
          <a:p>
            <a:pPr marL="742950" indent="-742950">
              <a:buAutoNum type="arabicParenR"/>
            </a:pPr>
            <a:r>
              <a:rPr lang="de-DE" sz="3600" dirty="0" smtClean="0"/>
              <a:t>Traue deinem Gott etwas zu!</a:t>
            </a:r>
            <a:endParaRPr lang="de-DE" sz="3600" dirty="0" smtClean="0"/>
          </a:p>
          <a:p>
            <a:pPr marL="742950" indent="-742950">
              <a:buAutoNum type="arabicParenR"/>
            </a:pPr>
            <a:r>
              <a:rPr lang="de-DE" sz="3600" dirty="0" smtClean="0"/>
              <a:t>Begegne deinem Gott!</a:t>
            </a:r>
          </a:p>
          <a:p>
            <a:endParaRPr lang="de-DE" sz="36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09520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115</Words>
  <Application>Microsoft Office PowerPoint</Application>
  <PresentationFormat>Benutzerdefiniert</PresentationFormat>
  <Paragraphs>30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Ion</vt:lpstr>
      <vt:lpstr>   </vt:lpstr>
      <vt:lpstr>Mut zum Glauben -&gt; Fürchte dich nicht, glaube nur!</vt:lpstr>
      <vt:lpstr>Mut zum Glauben -&gt; Fürchte dich nicht, glaube nur!</vt:lpstr>
      <vt:lpstr>Mut zum Glauben -&gt; Fürchte dich nicht, glaube nur!</vt:lpstr>
      <vt:lpstr>Mut zum Glauben -&gt; Fürchte dich nicht, glaube nur!</vt:lpstr>
      <vt:lpstr>Folie 6</vt:lpstr>
      <vt:lpstr>Mut zum Glauben -&gt; Fürchte dich nicht, glaube nur!</vt:lpstr>
      <vt:lpstr>Folie 8</vt:lpstr>
      <vt:lpstr>Mut zum Glauben -&gt; Fürchte dich nicht, glaube nur!</vt:lpstr>
      <vt:lpstr>Mut zum Glauben -&gt; Fürchte dich nicht, glaube nur!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</dc:title>
  <dc:creator>Peter Wiebe</dc:creator>
  <cp:lastModifiedBy>ich</cp:lastModifiedBy>
  <cp:revision>44</cp:revision>
  <dcterms:created xsi:type="dcterms:W3CDTF">2016-07-31T06:12:04Z</dcterms:created>
  <dcterms:modified xsi:type="dcterms:W3CDTF">2017-05-14T07:31:26Z</dcterms:modified>
</cp:coreProperties>
</file>