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1" r:id="rId2"/>
    <p:sldId id="256" r:id="rId3"/>
    <p:sldId id="257" r:id="rId4"/>
    <p:sldId id="259" r:id="rId5"/>
    <p:sldId id="302" r:id="rId6"/>
    <p:sldId id="260" r:id="rId7"/>
    <p:sldId id="303" r:id="rId8"/>
    <p:sldId id="258" r:id="rId9"/>
    <p:sldId id="304" r:id="rId10"/>
    <p:sldId id="305" r:id="rId11"/>
    <p:sldId id="306" r:id="rId12"/>
    <p:sldId id="307" r:id="rId13"/>
    <p:sldId id="309" r:id="rId14"/>
    <p:sldId id="308" r:id="rId15"/>
    <p:sldId id="325" r:id="rId16"/>
    <p:sldId id="310" r:id="rId17"/>
    <p:sldId id="313" r:id="rId18"/>
    <p:sldId id="311" r:id="rId19"/>
    <p:sldId id="312" r:id="rId20"/>
    <p:sldId id="298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24" r:id="rId31"/>
    <p:sldId id="323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-42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pPr/>
              <a:t>10/23/2016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10/23/2016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10/23/2016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de-DE" smtClean="0"/>
              <a:t>Textmasterformat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10/23/2016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10/23/2016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10/23/2016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10/23/2016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10/23/2016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10/23/2016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10/23/2016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10/23/2016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10/23/2016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10/23/2016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10/23/2016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10/23/2016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10/23/2016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10/23/2016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pPr/>
              <a:t>10/23/2016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5548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Gebet und die Folge – Phil 4,6-7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u="sng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A: Gebetsanleitung</a:t>
            </a:r>
            <a:endParaRPr lang="de-DE" sz="3200" u="sng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de-DE" sz="2800" dirty="0"/>
          </a:p>
          <a:p>
            <a:r>
              <a:rPr lang="de-DE" sz="2800" dirty="0" smtClean="0"/>
              <a:t>„sorgt euch um </a:t>
            </a:r>
            <a:r>
              <a:rPr lang="de-DE" sz="2800" b="1" u="sng" dirty="0" smtClean="0"/>
              <a:t>nichts</a:t>
            </a:r>
            <a:r>
              <a:rPr lang="de-DE" sz="2800" dirty="0" smtClean="0"/>
              <a:t>!“</a:t>
            </a:r>
          </a:p>
          <a:p>
            <a:pPr>
              <a:buNone/>
            </a:pPr>
            <a:endParaRPr lang="de-DE" sz="2800" dirty="0" smtClean="0"/>
          </a:p>
          <a:p>
            <a:r>
              <a:rPr lang="de-DE" sz="2800" dirty="0" smtClean="0"/>
              <a:t>Um nichts </a:t>
            </a:r>
            <a:r>
              <a:rPr lang="de-DE" sz="2800" dirty="0" smtClean="0"/>
              <a:t>sorgen </a:t>
            </a:r>
            <a:r>
              <a:rPr lang="de-DE" sz="2800" i="1" dirty="0" smtClean="0"/>
              <a:t>≠</a:t>
            </a:r>
            <a:r>
              <a:rPr lang="de-DE" sz="2800" dirty="0" smtClean="0"/>
              <a:t> leichtfertig leben</a:t>
            </a:r>
            <a:endParaRPr lang="de-DE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376108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Gebet und die Folge – Phil 4,6-7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u="sng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A: Gebetsanleitung</a:t>
            </a:r>
            <a:endParaRPr lang="de-DE" sz="3200" u="sng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de-DE" sz="2800" dirty="0"/>
          </a:p>
          <a:p>
            <a:r>
              <a:rPr lang="de-DE" sz="2800" dirty="0" smtClean="0"/>
              <a:t>„sorgt euch um </a:t>
            </a:r>
            <a:r>
              <a:rPr lang="de-DE" sz="2800" b="1" u="sng" dirty="0" smtClean="0"/>
              <a:t>nichts</a:t>
            </a:r>
            <a:r>
              <a:rPr lang="de-DE" sz="2800" dirty="0" smtClean="0"/>
              <a:t>!“</a:t>
            </a:r>
          </a:p>
          <a:p>
            <a:pPr>
              <a:buNone/>
            </a:pPr>
            <a:endParaRPr lang="de-DE" sz="2800" dirty="0" smtClean="0"/>
          </a:p>
          <a:p>
            <a:r>
              <a:rPr lang="de-DE" sz="2800" dirty="0" smtClean="0"/>
              <a:t>Um nichts </a:t>
            </a:r>
            <a:r>
              <a:rPr lang="de-DE" sz="2800" dirty="0" smtClean="0"/>
              <a:t>sorgen </a:t>
            </a:r>
            <a:r>
              <a:rPr lang="de-DE" sz="2800" i="1" dirty="0" smtClean="0"/>
              <a:t>≠</a:t>
            </a:r>
            <a:r>
              <a:rPr lang="de-DE" sz="2800" dirty="0" smtClean="0"/>
              <a:t> leichtfertig leben</a:t>
            </a:r>
            <a:endParaRPr lang="de-DE" sz="2800" dirty="0" smtClean="0"/>
          </a:p>
          <a:p>
            <a:pPr>
              <a:buNone/>
            </a:pPr>
            <a:endParaRPr lang="de-DE" sz="2800" dirty="0" smtClean="0"/>
          </a:p>
          <a:p>
            <a:r>
              <a:rPr lang="de-DE" sz="2800" dirty="0" smtClean="0"/>
              <a:t>Es gibt </a:t>
            </a:r>
            <a:r>
              <a:rPr lang="de-DE" sz="2800" b="1" u="sng" dirty="0" smtClean="0"/>
              <a:t>nichts</a:t>
            </a:r>
            <a:r>
              <a:rPr lang="de-DE" sz="2800" dirty="0" smtClean="0"/>
              <a:t>, worum sich Gott nicht kümmert!</a:t>
            </a:r>
            <a:endParaRPr lang="de-DE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376108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Gebet und die Folge – Phil 4,6-7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u="sng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A: Gebetsanleitung</a:t>
            </a:r>
            <a:endParaRPr lang="de-DE" sz="3200" u="sng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de-DE" sz="2800" dirty="0"/>
          </a:p>
          <a:p>
            <a:r>
              <a:rPr lang="de-DE" sz="2800" dirty="0" smtClean="0"/>
              <a:t>Christus als Überwinder = Basis zum Sorgen abwerfen (</a:t>
            </a:r>
            <a:r>
              <a:rPr lang="de-DE" sz="2800" dirty="0" err="1" smtClean="0"/>
              <a:t>Joh</a:t>
            </a:r>
            <a:r>
              <a:rPr lang="de-DE" sz="2800" dirty="0" smtClean="0"/>
              <a:t> 16,33)</a:t>
            </a:r>
          </a:p>
          <a:p>
            <a:pPr>
              <a:buNone/>
            </a:pPr>
            <a:endParaRPr lang="de-DE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376108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5169" y="1006056"/>
            <a:ext cx="9368287" cy="526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Gebet und die Folge – Phil 4,6-7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u="sng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A: Gebetsanleitung</a:t>
            </a:r>
            <a:endParaRPr lang="de-DE" sz="3200" u="sng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de-DE" sz="2800" dirty="0"/>
          </a:p>
          <a:p>
            <a:r>
              <a:rPr lang="de-DE" sz="2800" dirty="0" smtClean="0"/>
              <a:t>Christus als Überwinder = Basis zum Sorgen abwerfen (</a:t>
            </a:r>
            <a:r>
              <a:rPr lang="de-DE" sz="2800" dirty="0" err="1" smtClean="0"/>
              <a:t>Joh</a:t>
            </a:r>
            <a:r>
              <a:rPr lang="de-DE" sz="2800" dirty="0" smtClean="0"/>
              <a:t> 16,33)</a:t>
            </a:r>
          </a:p>
          <a:p>
            <a:endParaRPr lang="de-DE" sz="2800" dirty="0" smtClean="0"/>
          </a:p>
          <a:p>
            <a:r>
              <a:rPr lang="de-DE" sz="2800" dirty="0" smtClean="0"/>
              <a:t>Gebet erwächst aus dem Vertrauen auf Gott</a:t>
            </a:r>
            <a:endParaRPr lang="de-DE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376108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3253" y="1183887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Gebet und die Folge – Phil 4,6-7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u="sng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4 Begriffe für das Gespräch mit Gott</a:t>
            </a:r>
            <a:endParaRPr lang="de-DE" sz="3200" u="sng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de-DE" sz="2800" dirty="0"/>
          </a:p>
          <a:p>
            <a:r>
              <a:rPr lang="de-DE" sz="2800" dirty="0" smtClean="0"/>
              <a:t>„Bitte/Anliegen“:  was uns beschäftigt / sorgt</a:t>
            </a:r>
          </a:p>
        </p:txBody>
      </p:sp>
    </p:spTree>
    <p:extLst>
      <p:ext uri="{BB962C8B-B14F-4D97-AF65-F5344CB8AC3E}">
        <p14:creationId xmlns:p14="http://schemas.microsoft.com/office/powerpoint/2010/main" xmlns="" val="376108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Gebet und die Folge – Phil 4,6-7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u="sng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4 Begriffe für das Gespräch mit Gott</a:t>
            </a:r>
            <a:endParaRPr lang="de-DE" sz="3200" u="sng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de-DE" sz="2800" dirty="0"/>
          </a:p>
          <a:p>
            <a:r>
              <a:rPr lang="de-DE" sz="2800" dirty="0" smtClean="0"/>
              <a:t>„Bitte/Anliegen“:  was uns beschäftigt / sorgt</a:t>
            </a:r>
          </a:p>
          <a:p>
            <a:r>
              <a:rPr lang="de-DE" sz="2800" dirty="0" smtClean="0"/>
              <a:t>„Im Gebet“:  Zu Gott kommen</a:t>
            </a:r>
            <a:endParaRPr lang="de-DE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376108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Gebet und die Folge – Phil 4,6-7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u="sng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4 Begriffe für das Gespräch mit Gott</a:t>
            </a:r>
            <a:endParaRPr lang="de-DE" sz="3200" u="sng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de-DE" sz="2800" dirty="0"/>
          </a:p>
          <a:p>
            <a:r>
              <a:rPr lang="de-DE" sz="2800" dirty="0" smtClean="0"/>
              <a:t>„Bitte/Anliegen“:  was uns beschäftigt / sorgt</a:t>
            </a:r>
          </a:p>
          <a:p>
            <a:r>
              <a:rPr lang="de-DE" sz="2800" dirty="0" smtClean="0"/>
              <a:t>„Im Gebet“:  Zu Gott kommen</a:t>
            </a:r>
            <a:endParaRPr lang="de-DE" sz="2800" dirty="0" smtClean="0"/>
          </a:p>
          <a:p>
            <a:r>
              <a:rPr lang="de-DE" sz="2800" dirty="0" smtClean="0"/>
              <a:t>„Flehen“:  Bitte um Antwort / Erfüllung eines Mangels</a:t>
            </a:r>
          </a:p>
        </p:txBody>
      </p:sp>
    </p:spTree>
    <p:extLst>
      <p:ext uri="{BB962C8B-B14F-4D97-AF65-F5344CB8AC3E}">
        <p14:creationId xmlns:p14="http://schemas.microsoft.com/office/powerpoint/2010/main" xmlns="" val="376108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Gebet und die Folge – Phil 4,6-7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u="sng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4 Begriffe für das Gespräch mit Gott</a:t>
            </a:r>
            <a:endParaRPr lang="de-DE" sz="3200" u="sng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de-DE" sz="2800" dirty="0"/>
          </a:p>
          <a:p>
            <a:r>
              <a:rPr lang="de-DE" sz="2800" dirty="0" smtClean="0"/>
              <a:t>„Bitte/Anliegen“:  was uns beschäftigt / sorgt</a:t>
            </a:r>
          </a:p>
          <a:p>
            <a:r>
              <a:rPr lang="de-DE" sz="2800" dirty="0" smtClean="0"/>
              <a:t>„Im Gebet“:  Zu Gott kommen</a:t>
            </a:r>
            <a:endParaRPr lang="de-DE" sz="2800" dirty="0" smtClean="0"/>
          </a:p>
          <a:p>
            <a:r>
              <a:rPr lang="de-DE" sz="2800" dirty="0" smtClean="0"/>
              <a:t>„Flehen“:  Bitte um Antwort / Erfüllung eines Mangels</a:t>
            </a:r>
          </a:p>
          <a:p>
            <a:r>
              <a:rPr lang="de-DE" sz="2800" dirty="0" smtClean="0"/>
              <a:t>„Mit Danksagung“:  Innere Einstellung</a:t>
            </a:r>
            <a:endParaRPr lang="de-DE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376108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54955" y="414528"/>
            <a:ext cx="8825658" cy="3329581"/>
          </a:xfrm>
        </p:spPr>
        <p:txBody>
          <a:bodyPr/>
          <a:lstStyle/>
          <a:p>
            <a:r>
              <a:rPr lang="de-DE" sz="6600" dirty="0" smtClean="0"/>
              <a:t>Gebet und die Folge</a:t>
            </a:r>
            <a:endParaRPr lang="de-DE" sz="66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54955" y="3744109"/>
            <a:ext cx="8825658" cy="861420"/>
          </a:xfrm>
        </p:spPr>
        <p:txBody>
          <a:bodyPr>
            <a:normAutofit/>
          </a:bodyPr>
          <a:lstStyle/>
          <a:p>
            <a:r>
              <a:rPr lang="de-DE" sz="3600" dirty="0" smtClean="0"/>
              <a:t>Philipper 4,6-7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xmlns="" val="260952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91234" y="207036"/>
            <a:ext cx="4988223" cy="665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2959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Gebet und die Folge – Phil 4,6-7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u="sng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B:  Das Resultat</a:t>
            </a:r>
            <a:endParaRPr lang="de-DE" sz="3200" u="sng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de-DE" sz="2800" dirty="0"/>
          </a:p>
          <a:p>
            <a:r>
              <a:rPr lang="de-DE" sz="2800" dirty="0" smtClean="0"/>
              <a:t>Der Friede Gottes</a:t>
            </a:r>
          </a:p>
        </p:txBody>
      </p:sp>
    </p:spTree>
    <p:extLst>
      <p:ext uri="{BB962C8B-B14F-4D97-AF65-F5344CB8AC3E}">
        <p14:creationId xmlns:p14="http://schemas.microsoft.com/office/powerpoint/2010/main" xmlns="" val="376108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Gebet und die Folge – Phil 4,6-7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u="sng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B:  Das Resultat</a:t>
            </a:r>
            <a:endParaRPr lang="de-DE" sz="3200" u="sng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de-DE" sz="2800" dirty="0"/>
          </a:p>
          <a:p>
            <a:r>
              <a:rPr lang="de-DE" sz="2800" dirty="0" smtClean="0"/>
              <a:t>Der Friede Gottes</a:t>
            </a:r>
          </a:p>
          <a:p>
            <a:r>
              <a:rPr lang="de-DE" sz="2800" dirty="0" smtClean="0"/>
              <a:t>Ein </a:t>
            </a:r>
            <a:r>
              <a:rPr lang="de-DE" sz="2800" i="1" dirty="0" smtClean="0"/>
              <a:t>erlebbarer</a:t>
            </a:r>
            <a:r>
              <a:rPr lang="de-DE" sz="2800" dirty="0" smtClean="0"/>
              <a:t> Frieden</a:t>
            </a:r>
            <a:endParaRPr lang="de-DE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376108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Gebet und die Folge – Phil 4,6-7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u="sng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B:  Das Resultat</a:t>
            </a:r>
            <a:endParaRPr lang="de-DE" sz="3200" u="sng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de-DE" sz="2800" dirty="0"/>
          </a:p>
          <a:p>
            <a:r>
              <a:rPr lang="de-DE" sz="2800" dirty="0" smtClean="0"/>
              <a:t>Der Friede Gottes</a:t>
            </a:r>
          </a:p>
          <a:p>
            <a:r>
              <a:rPr lang="de-DE" sz="2800" dirty="0" smtClean="0"/>
              <a:t>Ein </a:t>
            </a:r>
            <a:r>
              <a:rPr lang="de-DE" sz="2800" i="1" dirty="0" smtClean="0"/>
              <a:t>erlebbarer</a:t>
            </a:r>
            <a:r>
              <a:rPr lang="de-DE" sz="2800" dirty="0" smtClean="0"/>
              <a:t> Frieden</a:t>
            </a:r>
            <a:endParaRPr lang="de-DE" sz="2800" dirty="0" smtClean="0"/>
          </a:p>
          <a:p>
            <a:r>
              <a:rPr lang="de-DE" sz="2800" dirty="0" smtClean="0"/>
              <a:t>„</a:t>
            </a:r>
            <a:r>
              <a:rPr lang="de-DE" sz="2800" i="1" dirty="0" smtClean="0"/>
              <a:t>höher als alle Vernunft“:  </a:t>
            </a:r>
            <a:r>
              <a:rPr lang="de-DE" sz="2800" dirty="0" smtClean="0"/>
              <a:t>übersteigt unsere Fähigkeit zum Denken und Urteilen</a:t>
            </a:r>
          </a:p>
        </p:txBody>
      </p:sp>
    </p:spTree>
    <p:extLst>
      <p:ext uri="{BB962C8B-B14F-4D97-AF65-F5344CB8AC3E}">
        <p14:creationId xmlns:p14="http://schemas.microsoft.com/office/powerpoint/2010/main" xmlns="" val="376108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Gebet und die Folge – Phil 4,6-7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u="sng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B:  Das Resultat</a:t>
            </a:r>
            <a:endParaRPr lang="de-DE" sz="3200" u="sng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de-DE" sz="2800" dirty="0"/>
          </a:p>
          <a:p>
            <a:r>
              <a:rPr lang="de-DE" sz="2800" dirty="0" smtClean="0"/>
              <a:t>Friede bekommen wir nicht in dem Moment, indem sich unser Gebetsanliegen erfüllt, sondern im Moment des Betens.</a:t>
            </a:r>
          </a:p>
        </p:txBody>
      </p:sp>
    </p:spTree>
    <p:extLst>
      <p:ext uri="{BB962C8B-B14F-4D97-AF65-F5344CB8AC3E}">
        <p14:creationId xmlns:p14="http://schemas.microsoft.com/office/powerpoint/2010/main" xmlns="" val="376108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Gebet und die Folge – Phil 4,6-7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u="sng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B:  Das Resultat</a:t>
            </a:r>
            <a:endParaRPr lang="de-DE" sz="3200" u="sng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de-DE" sz="2800" dirty="0"/>
          </a:p>
          <a:p>
            <a:r>
              <a:rPr lang="de-DE" sz="2800" dirty="0" smtClean="0"/>
              <a:t>„Bewahre…“ = bewachen</a:t>
            </a:r>
          </a:p>
          <a:p>
            <a:pPr>
              <a:buNone/>
            </a:pPr>
            <a:endParaRPr lang="de-DE" sz="2800" dirty="0" smtClean="0"/>
          </a:p>
          <a:p>
            <a:r>
              <a:rPr lang="de-DE" sz="2800" dirty="0" smtClean="0"/>
              <a:t>Gott bewacht Herzen und Sinne</a:t>
            </a:r>
            <a:endParaRPr lang="de-DE" sz="2800" dirty="0" smtClean="0"/>
          </a:p>
          <a:p>
            <a:pPr>
              <a:buNone/>
            </a:pPr>
            <a:endParaRPr lang="de-DE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376108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Gebet und die Folge – Phil 4,6-7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u="sng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B:  Das Resultat</a:t>
            </a:r>
            <a:endParaRPr lang="de-DE" sz="3200" u="sng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de-DE" sz="2800" dirty="0"/>
          </a:p>
          <a:p>
            <a:r>
              <a:rPr lang="de-DE" sz="2800" dirty="0" smtClean="0"/>
              <a:t>„in Christus“</a:t>
            </a:r>
          </a:p>
          <a:p>
            <a:pPr>
              <a:buNone/>
            </a:pPr>
            <a:endParaRPr lang="de-DE" sz="2800" dirty="0" smtClean="0"/>
          </a:p>
          <a:p>
            <a:pPr>
              <a:buNone/>
            </a:pPr>
            <a:endParaRPr lang="de-DE" sz="2800" dirty="0" smtClean="0"/>
          </a:p>
          <a:p>
            <a:pPr>
              <a:buNone/>
            </a:pPr>
            <a:endParaRPr lang="de-DE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376108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Gebet und die Folge – Phil 4,6-7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u="sng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B:  Das Resultat</a:t>
            </a:r>
            <a:endParaRPr lang="de-DE" sz="3200" u="sng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de-DE" sz="2800" dirty="0"/>
          </a:p>
          <a:p>
            <a:r>
              <a:rPr lang="de-DE" sz="2800" dirty="0" smtClean="0"/>
              <a:t>„in Christus“</a:t>
            </a:r>
          </a:p>
          <a:p>
            <a:pPr>
              <a:buNone/>
            </a:pPr>
            <a:endParaRPr lang="de-DE" sz="2800" dirty="0" smtClean="0"/>
          </a:p>
          <a:p>
            <a:r>
              <a:rPr lang="de-DE" sz="2800" dirty="0" smtClean="0"/>
              <a:t>Von ihm </a:t>
            </a:r>
            <a:r>
              <a:rPr lang="de-DE" sz="2800" dirty="0" smtClean="0"/>
              <a:t>beschützt</a:t>
            </a:r>
            <a:endParaRPr lang="de-DE" sz="2800" dirty="0" smtClean="0"/>
          </a:p>
          <a:p>
            <a:pPr>
              <a:buNone/>
            </a:pPr>
            <a:endParaRPr lang="de-DE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376108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Gebet und die Folge – Phil 4,6-7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u="sng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B:  Das Resultat</a:t>
            </a:r>
            <a:endParaRPr lang="de-DE" sz="3200" u="sng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de-DE" sz="2800" dirty="0"/>
          </a:p>
          <a:p>
            <a:r>
              <a:rPr lang="de-DE" sz="2800" dirty="0" smtClean="0"/>
              <a:t>„in Christus“</a:t>
            </a:r>
          </a:p>
          <a:p>
            <a:pPr>
              <a:buNone/>
            </a:pPr>
            <a:endParaRPr lang="de-DE" sz="2800" dirty="0" smtClean="0"/>
          </a:p>
          <a:p>
            <a:r>
              <a:rPr lang="de-DE" sz="2800" dirty="0" smtClean="0"/>
              <a:t>Von ihm </a:t>
            </a:r>
            <a:r>
              <a:rPr lang="de-DE" sz="2800" dirty="0" smtClean="0"/>
              <a:t>beschützt</a:t>
            </a:r>
            <a:endParaRPr lang="de-DE" sz="2800" dirty="0" smtClean="0"/>
          </a:p>
          <a:p>
            <a:r>
              <a:rPr lang="de-DE" sz="2800" dirty="0" smtClean="0"/>
              <a:t>Nach seinem Wesen lebend</a:t>
            </a:r>
            <a:endParaRPr lang="de-DE" sz="2800" dirty="0" smtClean="0"/>
          </a:p>
          <a:p>
            <a:pPr>
              <a:buNone/>
            </a:pPr>
            <a:endParaRPr lang="de-DE" sz="2800" dirty="0" smtClean="0"/>
          </a:p>
          <a:p>
            <a:pPr>
              <a:buNone/>
            </a:pPr>
            <a:endParaRPr lang="de-DE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376108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Gebet und die Folge – Phil 4,6-7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u="sng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B:  Das Resultat</a:t>
            </a:r>
            <a:endParaRPr lang="de-DE" sz="3200" u="sng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de-DE" sz="3600" b="1" dirty="0"/>
          </a:p>
          <a:p>
            <a:r>
              <a:rPr lang="de-DE" sz="3600" b="1" dirty="0" smtClean="0"/>
              <a:t>Es wird nicht Friede um uns, aber in uns!</a:t>
            </a:r>
          </a:p>
          <a:p>
            <a:pPr>
              <a:buNone/>
            </a:pPr>
            <a:endParaRPr lang="de-DE" sz="2800" dirty="0" smtClean="0"/>
          </a:p>
          <a:p>
            <a:pPr>
              <a:buNone/>
            </a:pPr>
            <a:endParaRPr lang="de-DE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376108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Gebet und die Folge – Phil 4,6-7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4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Ihr Himmelsbürger</a:t>
            </a:r>
          </a:p>
          <a:p>
            <a:pPr marL="0" indent="0" algn="ctr">
              <a:buNone/>
            </a:pPr>
            <a:endParaRPr lang="de-DE" sz="4000" i="1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de-DE" sz="4000" i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Sorgt euch nicht</a:t>
            </a:r>
          </a:p>
          <a:p>
            <a:pPr marL="0" indent="0" algn="ctr">
              <a:buNone/>
            </a:pPr>
            <a:r>
              <a:rPr lang="de-DE" sz="4000" i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Betet</a:t>
            </a:r>
          </a:p>
          <a:p>
            <a:pPr marL="0" indent="0" algn="ctr">
              <a:buNone/>
            </a:pPr>
            <a:r>
              <a:rPr lang="de-DE" sz="4000" i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Erlangt Frieden</a:t>
            </a:r>
            <a:endParaRPr lang="de-DE" sz="3200" i="1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xmlns="" val="302462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Gebet und die Folge – Phil 4,6-7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de-DE" sz="3200" i="1" dirty="0" smtClean="0"/>
          </a:p>
          <a:p>
            <a:pPr marL="0" indent="0">
              <a:buNone/>
            </a:pPr>
            <a:r>
              <a:rPr lang="de-DE" sz="3200" i="1" dirty="0" smtClean="0"/>
              <a:t>„Lege deine Sorgen nieder,</a:t>
            </a:r>
          </a:p>
          <a:p>
            <a:pPr marL="0" indent="0">
              <a:buNone/>
            </a:pPr>
            <a:r>
              <a:rPr lang="de-DE" sz="3200" i="1" dirty="0" smtClean="0"/>
              <a:t>Die Gedanken in der Nacht.</a:t>
            </a:r>
          </a:p>
          <a:p>
            <a:pPr marL="0" indent="0">
              <a:buNone/>
            </a:pPr>
            <a:r>
              <a:rPr lang="de-DE" sz="3200" i="1" dirty="0" smtClean="0"/>
              <a:t>Frieden gebe ich dir wieder,</a:t>
            </a:r>
          </a:p>
          <a:p>
            <a:pPr marL="0" indent="0">
              <a:buNone/>
            </a:pPr>
            <a:r>
              <a:rPr lang="de-DE" sz="3200" i="1" dirty="0" smtClean="0"/>
              <a:t>Frieden hab ich dir gebracht.</a:t>
            </a:r>
            <a:r>
              <a:rPr lang="de-DE" sz="3200" i="1" dirty="0" smtClean="0"/>
              <a:t>“ </a:t>
            </a:r>
            <a:endParaRPr lang="de-DE" sz="3200" i="1" dirty="0" smtClean="0"/>
          </a:p>
          <a:p>
            <a:pPr marL="0" indent="0">
              <a:buNone/>
            </a:pPr>
            <a:endParaRPr lang="de-DE" sz="3200" dirty="0"/>
          </a:p>
          <a:p>
            <a:pPr marL="0" indent="0" algn="r">
              <a:buNone/>
            </a:pPr>
            <a:r>
              <a:rPr lang="de-DE" sz="3200" dirty="0" smtClean="0"/>
              <a:t> </a:t>
            </a:r>
            <a:r>
              <a:rPr lang="de-DE" sz="2800" dirty="0" smtClean="0"/>
              <a:t>                                            </a:t>
            </a:r>
            <a:r>
              <a:rPr lang="de-DE" sz="2800" dirty="0" smtClean="0"/>
              <a:t>-</a:t>
            </a:r>
            <a:r>
              <a:rPr lang="de-DE" sz="2800" dirty="0" err="1" smtClean="0"/>
              <a:t>Sefora</a:t>
            </a:r>
            <a:r>
              <a:rPr lang="de-DE" sz="2800" dirty="0" smtClean="0"/>
              <a:t> Nelson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xmlns="" val="298261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Gebet und die Folge – Phil 4,6-7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4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Ihr Himmelsbürger</a:t>
            </a:r>
          </a:p>
          <a:p>
            <a:pPr marL="0" indent="0" algn="ctr">
              <a:buNone/>
            </a:pPr>
            <a:endParaRPr lang="de-DE" sz="4000" i="1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de-DE" sz="4000" i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Sorgt euch nicht</a:t>
            </a:r>
          </a:p>
          <a:p>
            <a:pPr marL="0" indent="0" algn="ctr">
              <a:buNone/>
            </a:pPr>
            <a:r>
              <a:rPr lang="de-DE" sz="4000" i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Betet</a:t>
            </a:r>
          </a:p>
          <a:p>
            <a:pPr marL="0" indent="0" algn="ctr">
              <a:buNone/>
            </a:pPr>
            <a:r>
              <a:rPr lang="de-DE" sz="4000" i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Erlangt Frieden</a:t>
            </a:r>
            <a:endParaRPr lang="de-DE" sz="3200" i="1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xmlns="" val="302462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Gebet und die Folge – Phil 4,6-7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de-DE" sz="2800" dirty="0"/>
          </a:p>
          <a:p>
            <a:r>
              <a:rPr lang="de-DE" sz="4800" b="1" dirty="0" smtClean="0"/>
              <a:t>A:  „</a:t>
            </a:r>
            <a:r>
              <a:rPr lang="de-DE" sz="4800" b="1" dirty="0" smtClean="0"/>
              <a:t>Gebetsanleitung</a:t>
            </a:r>
            <a:r>
              <a:rPr lang="de-DE" sz="4800" b="1" dirty="0" smtClean="0"/>
              <a:t>“ (</a:t>
            </a:r>
            <a:r>
              <a:rPr lang="de-DE" sz="4800" b="1" dirty="0" smtClean="0"/>
              <a:t>V. 6</a:t>
            </a:r>
            <a:r>
              <a:rPr lang="de-DE" sz="4800" b="1" dirty="0" smtClean="0"/>
              <a:t>)</a:t>
            </a:r>
          </a:p>
          <a:p>
            <a:pPr>
              <a:buNone/>
            </a:pPr>
            <a:endParaRPr lang="de-DE" sz="4800" b="1" dirty="0" smtClean="0"/>
          </a:p>
          <a:p>
            <a:pPr>
              <a:buNone/>
            </a:pPr>
            <a:endParaRPr lang="de-DE" sz="4800" b="1" dirty="0" smtClean="0"/>
          </a:p>
          <a:p>
            <a:pPr>
              <a:buNone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xmlns="" val="87612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Gebet und die Folge – Phil 4,6-7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de-DE" sz="2800" dirty="0"/>
          </a:p>
          <a:p>
            <a:r>
              <a:rPr lang="de-DE" sz="4800" b="1" dirty="0" smtClean="0"/>
              <a:t>A:  „</a:t>
            </a:r>
            <a:r>
              <a:rPr lang="de-DE" sz="4800" b="1" dirty="0" smtClean="0"/>
              <a:t>Gebetsanleitung</a:t>
            </a:r>
            <a:r>
              <a:rPr lang="de-DE" sz="4800" b="1" dirty="0" smtClean="0"/>
              <a:t>“ (</a:t>
            </a:r>
            <a:r>
              <a:rPr lang="de-DE" sz="4800" b="1" dirty="0" smtClean="0"/>
              <a:t>V. 6</a:t>
            </a:r>
            <a:r>
              <a:rPr lang="de-DE" sz="4800" b="1" dirty="0" smtClean="0"/>
              <a:t>)</a:t>
            </a:r>
          </a:p>
          <a:p>
            <a:pPr>
              <a:buNone/>
            </a:pPr>
            <a:endParaRPr lang="de-DE" sz="4800" b="1" dirty="0" smtClean="0"/>
          </a:p>
          <a:p>
            <a:r>
              <a:rPr lang="de-DE" sz="4800" b="1" dirty="0" smtClean="0"/>
              <a:t>B:  Resultat (V. 7)</a:t>
            </a:r>
            <a:endParaRPr lang="de-DE" sz="4800" b="1" dirty="0" smtClean="0"/>
          </a:p>
          <a:p>
            <a:pPr>
              <a:buNone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xmlns="" val="87612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Gebet und die Folge – Phil 4,6-7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3200" u="sng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A: Gebetsanleitung</a:t>
            </a:r>
            <a:endParaRPr lang="de-DE" sz="3200" u="sng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de-DE" sz="2800" dirty="0"/>
          </a:p>
          <a:p>
            <a:r>
              <a:rPr lang="de-DE" sz="2800" dirty="0" smtClean="0"/>
              <a:t>„sorgt euch um nichts!“</a:t>
            </a:r>
          </a:p>
          <a:p>
            <a:pPr>
              <a:buNone/>
            </a:pPr>
            <a:endParaRPr lang="de-DE" sz="2800" dirty="0" smtClean="0"/>
          </a:p>
          <a:p>
            <a:r>
              <a:rPr lang="de-DE" sz="2800" dirty="0" smtClean="0"/>
              <a:t>Sorgen (</a:t>
            </a:r>
            <a:r>
              <a:rPr lang="de-DE" sz="2800" i="1" dirty="0" err="1" smtClean="0"/>
              <a:t>merimnao</a:t>
            </a:r>
            <a:r>
              <a:rPr lang="de-DE" sz="2800" dirty="0" smtClean="0"/>
              <a:t>)= sich Gedanken machen </a:t>
            </a:r>
          </a:p>
          <a:p>
            <a:pPr>
              <a:buNone/>
            </a:pPr>
            <a:r>
              <a:rPr lang="de-DE" sz="2800" dirty="0" smtClean="0"/>
              <a:t>    </a:t>
            </a:r>
            <a:r>
              <a:rPr lang="de-DE" sz="2800" dirty="0" smtClean="0"/>
              <a:t>=&gt; AKTIV  (nicht nur Emotion)</a:t>
            </a:r>
          </a:p>
          <a:p>
            <a:pPr>
              <a:buNone/>
            </a:pPr>
            <a:endParaRPr lang="de-DE" sz="2800" dirty="0" smtClean="0"/>
          </a:p>
          <a:p>
            <a:r>
              <a:rPr lang="de-DE" sz="2800" dirty="0" smtClean="0"/>
              <a:t>Phil 2,20:  hier auch aktives Handeln</a:t>
            </a:r>
            <a:endParaRPr lang="de-DE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376108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Gebet und die Folge – Phil 4,6-7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u="sng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A: Gebetsanleitung</a:t>
            </a:r>
            <a:endParaRPr lang="de-DE" sz="3200" u="sng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de-DE" sz="2800" dirty="0"/>
          </a:p>
          <a:p>
            <a:r>
              <a:rPr lang="de-DE" sz="4000" b="1" dirty="0" smtClean="0"/>
              <a:t>Hüte dich vor Sorge, die das Vertrauen auf Gott untergräbt!</a:t>
            </a:r>
            <a:endParaRPr lang="de-DE" sz="40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376108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Gebet und die Folge – Phil 4,6-7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sz="3200" i="1" dirty="0" smtClean="0"/>
          </a:p>
          <a:p>
            <a:pPr marL="0" indent="0">
              <a:buNone/>
            </a:pPr>
            <a:r>
              <a:rPr lang="de-DE" sz="3200" i="1" dirty="0" smtClean="0"/>
              <a:t>„Sorg, aber sorge nicht zu viel, es geht doch wie Gott es haben will.“ </a:t>
            </a:r>
            <a:endParaRPr lang="de-DE" sz="3200" i="1" dirty="0" smtClean="0"/>
          </a:p>
          <a:p>
            <a:pPr marL="0" indent="0">
              <a:buNone/>
            </a:pPr>
            <a:endParaRPr lang="de-DE" sz="3200" dirty="0"/>
          </a:p>
          <a:p>
            <a:pPr marL="0" indent="0" algn="r">
              <a:buNone/>
            </a:pPr>
            <a:r>
              <a:rPr lang="de-DE" sz="3200" dirty="0" smtClean="0"/>
              <a:t> </a:t>
            </a:r>
            <a:r>
              <a:rPr lang="de-DE" sz="2800" dirty="0" smtClean="0"/>
              <a:t>                                            </a:t>
            </a:r>
            <a:r>
              <a:rPr lang="de-DE" sz="2800" dirty="0" smtClean="0"/>
              <a:t>-Julius Wilhelm </a:t>
            </a:r>
            <a:r>
              <a:rPr lang="de-DE" sz="2800" dirty="0" err="1" smtClean="0"/>
              <a:t>Zincgref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xmlns="" val="298261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Gebet und die Folge – Phil 4,6-7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u="sng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A: Gebetsanleitung</a:t>
            </a:r>
            <a:endParaRPr lang="de-DE" sz="3200" u="sng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de-DE" sz="2800" dirty="0"/>
          </a:p>
          <a:p>
            <a:r>
              <a:rPr lang="de-DE" sz="2800" dirty="0" smtClean="0"/>
              <a:t>„sorgt euch um </a:t>
            </a:r>
            <a:r>
              <a:rPr lang="de-DE" sz="2800" b="1" u="sng" dirty="0" smtClean="0"/>
              <a:t>nichts</a:t>
            </a:r>
            <a:r>
              <a:rPr lang="de-DE" sz="2800" dirty="0" smtClean="0"/>
              <a:t>!“</a:t>
            </a:r>
          </a:p>
          <a:p>
            <a:pPr>
              <a:buNone/>
            </a:pPr>
            <a:endParaRPr lang="de-DE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376108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649</Words>
  <Application>Microsoft Office PowerPoint</Application>
  <PresentationFormat>Benutzerdefiniert</PresentationFormat>
  <Paragraphs>146</Paragraphs>
  <Slides>31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2" baseType="lpstr">
      <vt:lpstr>Ion</vt:lpstr>
      <vt:lpstr>Folie 1</vt:lpstr>
      <vt:lpstr>Gebet und die Folge</vt:lpstr>
      <vt:lpstr>Gebet und die Folge – Phil 4,6-7</vt:lpstr>
      <vt:lpstr>Gebet und die Folge – Phil 4,6-7</vt:lpstr>
      <vt:lpstr>Gebet und die Folge – Phil 4,6-7</vt:lpstr>
      <vt:lpstr>Gebet und die Folge – Phil 4,6-7</vt:lpstr>
      <vt:lpstr>Gebet und die Folge – Phil 4,6-7</vt:lpstr>
      <vt:lpstr>Gebet und die Folge – Phil 4,6-7</vt:lpstr>
      <vt:lpstr>Gebet und die Folge – Phil 4,6-7</vt:lpstr>
      <vt:lpstr>Gebet und die Folge – Phil 4,6-7</vt:lpstr>
      <vt:lpstr>Gebet und die Folge – Phil 4,6-7</vt:lpstr>
      <vt:lpstr>Gebet und die Folge – Phil 4,6-7</vt:lpstr>
      <vt:lpstr>Folie 13</vt:lpstr>
      <vt:lpstr>Gebet und die Folge – Phil 4,6-7</vt:lpstr>
      <vt:lpstr>Folie 15</vt:lpstr>
      <vt:lpstr>Gebet und die Folge – Phil 4,6-7</vt:lpstr>
      <vt:lpstr>Gebet und die Folge – Phil 4,6-7</vt:lpstr>
      <vt:lpstr>Gebet und die Folge – Phil 4,6-7</vt:lpstr>
      <vt:lpstr>Gebet und die Folge – Phil 4,6-7</vt:lpstr>
      <vt:lpstr>Folie 20</vt:lpstr>
      <vt:lpstr>Gebet und die Folge – Phil 4,6-7</vt:lpstr>
      <vt:lpstr>Gebet und die Folge – Phil 4,6-7</vt:lpstr>
      <vt:lpstr>Gebet und die Folge – Phil 4,6-7</vt:lpstr>
      <vt:lpstr>Gebet und die Folge – Phil 4,6-7</vt:lpstr>
      <vt:lpstr>Gebet und die Folge – Phil 4,6-7</vt:lpstr>
      <vt:lpstr>Gebet und die Folge – Phil 4,6-7</vt:lpstr>
      <vt:lpstr>Gebet und die Folge – Phil 4,6-7</vt:lpstr>
      <vt:lpstr>Gebet und die Folge – Phil 4,6-7</vt:lpstr>
      <vt:lpstr>Gebet und die Folge – Phil 4,6-7</vt:lpstr>
      <vt:lpstr>Gebet und die Folge – Phil 4,6-7</vt:lpstr>
      <vt:lpstr>Gebet und die Folge – Phil 4,6-7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Psalm 2</dc:title>
  <dc:creator>Peter Wiebe</dc:creator>
  <cp:lastModifiedBy>ich</cp:lastModifiedBy>
  <cp:revision>60</cp:revision>
  <dcterms:created xsi:type="dcterms:W3CDTF">2016-07-31T06:12:04Z</dcterms:created>
  <dcterms:modified xsi:type="dcterms:W3CDTF">2016-10-23T07:17:42Z</dcterms:modified>
</cp:coreProperties>
</file>